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9" r:id="rId4"/>
    <p:sldId id="258" r:id="rId5"/>
    <p:sldId id="270" r:id="rId6"/>
    <p:sldId id="260" r:id="rId7"/>
    <p:sldId id="279" r:id="rId8"/>
    <p:sldId id="261" r:id="rId9"/>
    <p:sldId id="271" r:id="rId10"/>
    <p:sldId id="262" r:id="rId11"/>
    <p:sldId id="265" r:id="rId12"/>
    <p:sldId id="272" r:id="rId13"/>
    <p:sldId id="263" r:id="rId14"/>
    <p:sldId id="273" r:id="rId15"/>
    <p:sldId id="264" r:id="rId16"/>
    <p:sldId id="274" r:id="rId17"/>
    <p:sldId id="266" r:id="rId18"/>
    <p:sldId id="267" r:id="rId19"/>
    <p:sldId id="276" r:id="rId20"/>
    <p:sldId id="268" r:id="rId21"/>
    <p:sldId id="277" r:id="rId22"/>
    <p:sldId id="269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5/10/2016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Geometric Probability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13-3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 Probability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region A contains a region B and a point E in Region A is chosen at random, then the probability that point E is in region B is</a:t>
            </a:r>
            <a:endParaRPr lang="en-US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505200"/>
            <a:ext cx="5228061" cy="1128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Find the probability that a point chosen at random lies in the shaded region.</a:t>
            </a:r>
            <a:endParaRPr lang="en-US" dirty="0"/>
          </a:p>
        </p:txBody>
      </p:sp>
      <p:pic>
        <p:nvPicPr>
          <p:cNvPr id="4" name="Picture 3" descr="20-0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62200" y="2895600"/>
            <a:ext cx="2917451" cy="283610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Find the probability that a point chosen at random lies in the shaded region.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20-0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62200" y="2895600"/>
            <a:ext cx="2917451" cy="2836108"/>
          </a:xfrm>
          <a:prstGeom prst="rect">
            <a:avLst/>
          </a:prstGeom>
        </p:spPr>
      </p:pic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3200400"/>
            <a:ext cx="1466850" cy="1485900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4876800"/>
            <a:ext cx="1838325" cy="819150"/>
          </a:xfrm>
          <a:prstGeom prst="rect">
            <a:avLst/>
          </a:prstGeom>
          <a:noFill/>
        </p:spPr>
      </p:pic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Find the probability that a point chosen at random lies in the shaded region.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20-04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0800" y="3048000"/>
            <a:ext cx="2709581" cy="271100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 smtClean="0"/>
              <a:t>Find the probability that a point chosen at random lies in the shaded region.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05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pic>
        <p:nvPicPr>
          <p:cNvPr id="4" name="Picture 3" descr="20-04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90800" y="3048000"/>
            <a:ext cx="2709581" cy="2711009"/>
          </a:xfrm>
          <a:prstGeom prst="rect">
            <a:avLst/>
          </a:prstGeom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3962400"/>
            <a:ext cx="2295525" cy="819150"/>
          </a:xfrm>
          <a:prstGeom prst="rect">
            <a:avLst/>
          </a:prstGeom>
          <a:noFill/>
        </p:spPr>
      </p:pic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Find the probability that a point chosen at random lies in the shaded region.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20-05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9400" y="2971800"/>
            <a:ext cx="258372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Find the probability that a point chosen at random lies in the shaded region.</a:t>
            </a:r>
            <a:endParaRPr lang="en-US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886200"/>
            <a:ext cx="2295525" cy="819150"/>
          </a:xfrm>
          <a:prstGeom prst="rect">
            <a:avLst/>
          </a:prstGeom>
          <a:noFill/>
        </p:spPr>
      </p:pic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 descr="20-05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819400" y="2971800"/>
            <a:ext cx="2583720" cy="25908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“Angle Probability Ratio”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ratio of the area of a sector of a circle to the area of the entire circle is the same as the ratio of the sector’s central angle to 360.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200400"/>
            <a:ext cx="26193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886200"/>
            <a:ext cx="2628399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Use the spinner to find each probability. If the spinner lands on a line it is spun again.</a:t>
            </a:r>
          </a:p>
          <a:p>
            <a:endParaRPr lang="en-US" dirty="0" smtClean="0"/>
          </a:p>
          <a:p>
            <a:r>
              <a:rPr lang="en-US" i="1" dirty="0" smtClean="0"/>
              <a:t>P</a:t>
            </a:r>
            <a:r>
              <a:rPr lang="en-US" dirty="0" smtClean="0"/>
              <a:t>(pointer landing on purple)</a:t>
            </a:r>
            <a:endParaRPr lang="en-US" dirty="0"/>
          </a:p>
        </p:txBody>
      </p:sp>
      <p:pic>
        <p:nvPicPr>
          <p:cNvPr id="4" name="Picture 3" descr="20-06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0" y="3657600"/>
            <a:ext cx="2865955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Use the spinner to find each probability. If the spinner lands on a line it is spun again.</a:t>
            </a:r>
          </a:p>
          <a:p>
            <a:endParaRPr lang="en-US" dirty="0" smtClean="0"/>
          </a:p>
          <a:p>
            <a:r>
              <a:rPr lang="en-US" i="1" dirty="0" smtClean="0"/>
              <a:t>P</a:t>
            </a:r>
            <a:r>
              <a:rPr lang="en-US" dirty="0" smtClean="0"/>
              <a:t>(pointer landing on purple)</a:t>
            </a:r>
          </a:p>
          <a:p>
            <a:endParaRPr lang="en-US" dirty="0"/>
          </a:p>
        </p:txBody>
      </p:sp>
      <p:pic>
        <p:nvPicPr>
          <p:cNvPr id="4" name="Picture 3" descr="20-06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0" y="3657600"/>
            <a:ext cx="2865955" cy="2819400"/>
          </a:xfrm>
          <a:prstGeom prst="rect">
            <a:avLst/>
          </a:prstGeom>
        </p:spPr>
      </p:pic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267200"/>
            <a:ext cx="2143125" cy="1485900"/>
          </a:xfrm>
          <a:prstGeom prst="rect">
            <a:avLst/>
          </a:prstGeom>
          <a:noFill/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4648200"/>
            <a:ext cx="1838325" cy="819150"/>
          </a:xfrm>
          <a:prstGeom prst="rect">
            <a:avLst/>
          </a:prstGeom>
          <a:noFill/>
        </p:spPr>
      </p:pic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Probability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Geometric probability is a probability that involves a geometric measure such as length or area.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Use the spinner to find each probability. If the spinner lands on a line it is spun again.</a:t>
            </a:r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P</a:t>
            </a:r>
            <a:r>
              <a:rPr lang="en-US" dirty="0" smtClean="0"/>
              <a:t>(pointer landing on red)</a:t>
            </a:r>
            <a:endParaRPr lang="en-US" dirty="0"/>
          </a:p>
        </p:txBody>
      </p:sp>
      <p:pic>
        <p:nvPicPr>
          <p:cNvPr id="4" name="Picture 3" descr="20-06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0" y="3657600"/>
            <a:ext cx="2865955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Use the spinner to find each probability. If the spinner lands on a line it is spun again.</a:t>
            </a:r>
            <a:endParaRPr lang="en-US" dirty="0" smtClean="0"/>
          </a:p>
          <a:p>
            <a:endParaRPr lang="en-US" dirty="0" smtClean="0"/>
          </a:p>
          <a:p>
            <a:r>
              <a:rPr lang="en-US" i="1" dirty="0" smtClean="0"/>
              <a:t>P</a:t>
            </a:r>
            <a:r>
              <a:rPr lang="en-US" dirty="0" smtClean="0"/>
              <a:t>(pointer landing on red)</a:t>
            </a:r>
          </a:p>
          <a:p>
            <a:endParaRPr lang="en-US" dirty="0"/>
          </a:p>
        </p:txBody>
      </p:sp>
      <p:pic>
        <p:nvPicPr>
          <p:cNvPr id="4" name="Picture 3" descr="20-06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19400" y="3657600"/>
            <a:ext cx="2865955" cy="2819400"/>
          </a:xfrm>
          <a:prstGeom prst="rect">
            <a:avLst/>
          </a:prstGeom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4648200"/>
            <a:ext cx="1962150" cy="819150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4343400"/>
            <a:ext cx="2486025" cy="1485900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Use the spinner to find each probability. If the spinner lands on a line it is spun again.</a:t>
            </a:r>
          </a:p>
          <a:p>
            <a:endParaRPr lang="en-US" dirty="0" smtClean="0"/>
          </a:p>
          <a:p>
            <a:r>
              <a:rPr lang="en-US" i="1" dirty="0" smtClean="0"/>
              <a:t>P</a:t>
            </a:r>
            <a:r>
              <a:rPr lang="en-US" dirty="0" smtClean="0"/>
              <a:t>(pointer landing on yellow)</a:t>
            </a:r>
            <a:endParaRPr lang="en-US" dirty="0"/>
          </a:p>
        </p:txBody>
      </p:sp>
      <p:pic>
        <p:nvPicPr>
          <p:cNvPr id="4" name="Picture 3" descr="20-06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0" y="3657600"/>
            <a:ext cx="2865955" cy="2819400"/>
          </a:xfrm>
          <a:prstGeom prst="rect">
            <a:avLst/>
          </a:prstGeom>
        </p:spPr>
      </p:pic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Use the spinner to find each probability. If the spinner lands on a line it is spun again.</a:t>
            </a:r>
          </a:p>
          <a:p>
            <a:endParaRPr lang="en-US" dirty="0" smtClean="0"/>
          </a:p>
          <a:p>
            <a:r>
              <a:rPr lang="en-US" i="1" dirty="0" smtClean="0"/>
              <a:t>P</a:t>
            </a:r>
            <a:r>
              <a:rPr lang="en-US" dirty="0" smtClean="0"/>
              <a:t>(pointer landing on yellow)</a:t>
            </a:r>
          </a:p>
          <a:p>
            <a:endParaRPr lang="en-US" dirty="0"/>
          </a:p>
        </p:txBody>
      </p:sp>
      <p:pic>
        <p:nvPicPr>
          <p:cNvPr id="4" name="Picture 3" descr="20-06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67000" y="3657600"/>
            <a:ext cx="2865955" cy="2819400"/>
          </a:xfrm>
          <a:prstGeom prst="rect">
            <a:avLst/>
          </a:prstGeom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267200"/>
            <a:ext cx="2143125" cy="1485900"/>
          </a:xfrm>
          <a:prstGeom prst="rect">
            <a:avLst/>
          </a:prstGeom>
          <a:noFill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4648200"/>
            <a:ext cx="1838325" cy="819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Length Probability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line segment(1) contains another segment(2) and a point on segment(1) is chosen at random, then the probability that the point is on the segment(2) is </a:t>
            </a:r>
            <a:endParaRPr lang="en-US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733800"/>
            <a:ext cx="7010400" cy="118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Point </a:t>
            </a:r>
            <a:r>
              <a:rPr lang="en-US" b="1" i="1" dirty="0" smtClean="0"/>
              <a:t>L </a:t>
            </a:r>
            <a:r>
              <a:rPr lang="en-US" b="1" dirty="0" smtClean="0"/>
              <a:t>is chosen at random on RS. Find the probability of each event.</a:t>
            </a:r>
            <a:endParaRPr lang="en-US" dirty="0" smtClean="0"/>
          </a:p>
          <a:p>
            <a:r>
              <a:rPr lang="en-US" b="1" dirty="0" smtClean="0"/>
              <a:t>1.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L </a:t>
            </a:r>
            <a:r>
              <a:rPr lang="en-US" dirty="0" smtClean="0"/>
              <a:t>is on TV)</a:t>
            </a:r>
          </a:p>
        </p:txBody>
      </p:sp>
      <p:pic>
        <p:nvPicPr>
          <p:cNvPr id="6" name="Picture 5" descr="20-0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3352800"/>
            <a:ext cx="6553200" cy="1447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Point </a:t>
            </a:r>
            <a:r>
              <a:rPr lang="en-US" b="1" i="1" dirty="0" smtClean="0"/>
              <a:t>L </a:t>
            </a:r>
            <a:r>
              <a:rPr lang="en-US" b="1" dirty="0" smtClean="0"/>
              <a:t>is chosen at random on RS. Find the probability of each event.</a:t>
            </a:r>
            <a:endParaRPr lang="en-US" dirty="0" smtClean="0"/>
          </a:p>
          <a:p>
            <a:r>
              <a:rPr lang="en-US" b="1" dirty="0" smtClean="0"/>
              <a:t>1.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L </a:t>
            </a:r>
            <a:r>
              <a:rPr lang="en-US" dirty="0" smtClean="0"/>
              <a:t>is on TV)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20-0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3352800"/>
            <a:ext cx="6553200" cy="1447800"/>
          </a:xfrm>
          <a:prstGeom prst="rect">
            <a:avLst/>
          </a:prstGeom>
        </p:spPr>
      </p:pic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0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5029200"/>
            <a:ext cx="1809750" cy="1485900"/>
          </a:xfrm>
          <a:prstGeom prst="rect">
            <a:avLst/>
          </a:prstGeom>
          <a:noFill/>
        </p:spPr>
      </p:pic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194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3" name="Picture 1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67200" y="5410200"/>
            <a:ext cx="2295525" cy="819150"/>
          </a:xfrm>
          <a:prstGeom prst="rect">
            <a:avLst/>
          </a:prstGeom>
          <a:noFill/>
        </p:spPr>
      </p:pic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Point </a:t>
            </a:r>
            <a:r>
              <a:rPr lang="en-US" b="1" i="1" dirty="0" smtClean="0"/>
              <a:t>L </a:t>
            </a:r>
            <a:r>
              <a:rPr lang="en-US" b="1" dirty="0" smtClean="0"/>
              <a:t>is chosen at random on RS. Find the probability of each event.</a:t>
            </a:r>
            <a:endParaRPr lang="en-US" dirty="0" smtClean="0"/>
          </a:p>
          <a:p>
            <a:r>
              <a:rPr lang="en-US" b="1" dirty="0" smtClean="0"/>
              <a:t>2.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L </a:t>
            </a:r>
            <a:r>
              <a:rPr lang="en-US" dirty="0" smtClean="0"/>
              <a:t>is on US)</a:t>
            </a:r>
          </a:p>
          <a:p>
            <a:endParaRPr lang="en-US" dirty="0"/>
          </a:p>
        </p:txBody>
      </p:sp>
      <p:pic>
        <p:nvPicPr>
          <p:cNvPr id="5" name="Picture 4" descr="20-0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3352800"/>
            <a:ext cx="6553200" cy="1447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Point </a:t>
            </a:r>
            <a:r>
              <a:rPr lang="en-US" b="1" i="1" dirty="0" smtClean="0"/>
              <a:t>L </a:t>
            </a:r>
            <a:r>
              <a:rPr lang="en-US" b="1" dirty="0" smtClean="0"/>
              <a:t>is chosen at random on RS. Find the probability of each event.</a:t>
            </a:r>
            <a:endParaRPr lang="en-US" dirty="0" smtClean="0"/>
          </a:p>
          <a:p>
            <a:r>
              <a:rPr lang="en-US" b="1" dirty="0" smtClean="0"/>
              <a:t>2.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L </a:t>
            </a:r>
            <a:r>
              <a:rPr lang="en-US" dirty="0" smtClean="0"/>
              <a:t>is on US)</a:t>
            </a:r>
          </a:p>
          <a:p>
            <a:endParaRPr lang="en-US" dirty="0"/>
          </a:p>
        </p:txBody>
      </p:sp>
      <p:pic>
        <p:nvPicPr>
          <p:cNvPr id="4" name="Picture 3" descr="20-0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3352800"/>
            <a:ext cx="6553200" cy="1447800"/>
          </a:xfrm>
          <a:prstGeom prst="rect">
            <a:avLst/>
          </a:prstGeom>
        </p:spPr>
      </p:pic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5029200"/>
            <a:ext cx="676275" cy="1485900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5334000"/>
            <a:ext cx="1838325" cy="819150"/>
          </a:xfrm>
          <a:prstGeom prst="rect">
            <a:avLst/>
          </a:prstGeom>
          <a:noFill/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Point </a:t>
            </a:r>
            <a:r>
              <a:rPr lang="en-US" b="1" i="1" dirty="0" smtClean="0"/>
              <a:t>L </a:t>
            </a:r>
            <a:r>
              <a:rPr lang="en-US" b="1" dirty="0" smtClean="0"/>
              <a:t>is chosen at random on RS. Find the probability of each event.</a:t>
            </a:r>
            <a:endParaRPr lang="en-US" dirty="0" smtClean="0"/>
          </a:p>
          <a:p>
            <a:r>
              <a:rPr lang="en-US" b="1" dirty="0" smtClean="0"/>
              <a:t>3.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L </a:t>
            </a:r>
            <a:r>
              <a:rPr lang="en-US" dirty="0" smtClean="0"/>
              <a:t>is on RT)</a:t>
            </a:r>
          </a:p>
          <a:p>
            <a:endParaRPr lang="en-US" dirty="0"/>
          </a:p>
        </p:txBody>
      </p:sp>
      <p:pic>
        <p:nvPicPr>
          <p:cNvPr id="5" name="Picture 4" descr="20-0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3352800"/>
            <a:ext cx="6553200" cy="1447800"/>
          </a:xfrm>
          <a:prstGeom prst="rect">
            <a:avLst/>
          </a:prstGeom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Point </a:t>
            </a:r>
            <a:r>
              <a:rPr lang="en-US" b="1" i="1" dirty="0" smtClean="0"/>
              <a:t>L </a:t>
            </a:r>
            <a:r>
              <a:rPr lang="en-US" b="1" dirty="0" smtClean="0"/>
              <a:t>is chosen at random on RS. Find the probability of each event.</a:t>
            </a:r>
            <a:endParaRPr lang="en-US" dirty="0" smtClean="0"/>
          </a:p>
          <a:p>
            <a:r>
              <a:rPr lang="en-US" b="1" dirty="0" smtClean="0"/>
              <a:t>3. 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i="1" dirty="0" smtClean="0"/>
              <a:t>L </a:t>
            </a:r>
            <a:r>
              <a:rPr lang="en-US" dirty="0" smtClean="0"/>
              <a:t>is on RT)</a:t>
            </a:r>
          </a:p>
          <a:p>
            <a:endParaRPr lang="en-US" dirty="0"/>
          </a:p>
        </p:txBody>
      </p:sp>
      <p:pic>
        <p:nvPicPr>
          <p:cNvPr id="4" name="Picture 3" descr="20-01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2000" y="3352800"/>
            <a:ext cx="6553200" cy="1447800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4953000"/>
            <a:ext cx="676275" cy="1485900"/>
          </a:xfrm>
          <a:prstGeom prst="rect">
            <a:avLst/>
          </a:prstGeom>
          <a:noFill/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5334000"/>
            <a:ext cx="1962150" cy="819150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12763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524</Words>
  <Application>Microsoft Office PowerPoint</Application>
  <PresentationFormat>On-screen Show (4:3)</PresentationFormat>
  <Paragraphs>73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Opulent</vt:lpstr>
      <vt:lpstr>Geometric Probability</vt:lpstr>
      <vt:lpstr>Geometric Probability</vt:lpstr>
      <vt:lpstr>Length Probability Ratio</vt:lpstr>
      <vt:lpstr>Example</vt:lpstr>
      <vt:lpstr>Answer</vt:lpstr>
      <vt:lpstr>Example</vt:lpstr>
      <vt:lpstr>Answer</vt:lpstr>
      <vt:lpstr>Example</vt:lpstr>
      <vt:lpstr>Answer</vt:lpstr>
      <vt:lpstr>Area Probability Ratio</vt:lpstr>
      <vt:lpstr>example</vt:lpstr>
      <vt:lpstr>Answer</vt:lpstr>
      <vt:lpstr>Example</vt:lpstr>
      <vt:lpstr>Answer</vt:lpstr>
      <vt:lpstr>Example</vt:lpstr>
      <vt:lpstr>Answer</vt:lpstr>
      <vt:lpstr>“Angle Probability Ratio”</vt:lpstr>
      <vt:lpstr>example</vt:lpstr>
      <vt:lpstr>answer</vt:lpstr>
      <vt:lpstr>Example</vt:lpstr>
      <vt:lpstr>answer</vt:lpstr>
      <vt:lpstr>Example</vt:lpstr>
      <vt:lpstr>answer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Probability</dc:title>
  <dc:creator>Mr. Boykin</dc:creator>
  <cp:lastModifiedBy>Mr. Boykin</cp:lastModifiedBy>
  <cp:revision>2</cp:revision>
  <dcterms:created xsi:type="dcterms:W3CDTF">2006-08-16T00:00:00Z</dcterms:created>
  <dcterms:modified xsi:type="dcterms:W3CDTF">2016-05-11T02:13:17Z</dcterms:modified>
</cp:coreProperties>
</file>