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8" r:id="rId2"/>
    <p:sldId id="281" r:id="rId3"/>
    <p:sldId id="288" r:id="rId4"/>
    <p:sldId id="291" r:id="rId5"/>
    <p:sldId id="292" r:id="rId6"/>
    <p:sldId id="293" r:id="rId7"/>
    <p:sldId id="268" r:id="rId8"/>
    <p:sldId id="295" r:id="rId9"/>
    <p:sldId id="296" r:id="rId10"/>
    <p:sldId id="29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0" d="100"/>
          <a:sy n="50" d="100"/>
        </p:scale>
        <p:origin x="48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CC64-F863-4995-BECF-313972FBBE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F581617-99A8-47CF-A21E-4C386FEBFFA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96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CC64-F863-4995-BECF-313972FBBE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1617-99A8-47CF-A21E-4C386FEB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72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CC64-F863-4995-BECF-313972FBBE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1617-99A8-47CF-A21E-4C386FEB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6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CC64-F863-4995-BECF-313972FBBE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1617-99A8-47CF-A21E-4C386FEB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201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CC64-F863-4995-BECF-313972FBBE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1617-99A8-47CF-A21E-4C386FEBFFA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4593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CC64-F863-4995-BECF-313972FBBE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1617-99A8-47CF-A21E-4C386FEB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8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CC64-F863-4995-BECF-313972FBBE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1617-99A8-47CF-A21E-4C386FEB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47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CC64-F863-4995-BECF-313972FBBE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1617-99A8-47CF-A21E-4C386FEB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970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CC64-F863-4995-BECF-313972FBBE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1617-99A8-47CF-A21E-4C386FEB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CC64-F863-4995-BECF-313972FBBE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1617-99A8-47CF-A21E-4C386FEBFFA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996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CC64-F863-4995-BECF-313972FBBE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1617-99A8-47CF-A21E-4C386FEBFFA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68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E61CC64-F863-4995-BECF-313972FBBE9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F581617-99A8-47CF-A21E-4C386FEBFFA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46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E842D95-DCE5-4B2A-B810-1945E39503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Calculator procedure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009E4C-E5DB-49D9-86BF-155FA84A5E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 Solving Equations Related to Linear Functions </a:t>
            </a:r>
          </a:p>
        </p:txBody>
      </p:sp>
    </p:spTree>
    <p:extLst>
      <p:ext uri="{BB962C8B-B14F-4D97-AF65-F5344CB8AC3E}">
        <p14:creationId xmlns:p14="http://schemas.microsoft.com/office/powerpoint/2010/main" val="3716818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475EC-C8B1-429A-BE7F-6EC12EF19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F7964-B4A5-4C4B-B5ED-84887FD82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she runs out of money before the 4 years, then her prize money will not last throughout the 4 years of college</a:t>
            </a:r>
          </a:p>
        </p:txBody>
      </p:sp>
    </p:spTree>
    <p:extLst>
      <p:ext uri="{BB962C8B-B14F-4D97-AF65-F5344CB8AC3E}">
        <p14:creationId xmlns:p14="http://schemas.microsoft.com/office/powerpoint/2010/main" val="350179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6F51A-6F26-4ABF-8D10-0FB28D9FA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CAF42-770F-44C7-8849-18E0555C2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Isabel is saving money for a used car. So far, she has $700 in her savings account. She plans to deposit $15 each week from her part-time job and her grandparents give her $50 on her birthday each year. The goal is to earn $3,000 by the time she graduates from high school. Will she be able to meet that goal in three years?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414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6F51A-6F26-4ABF-8D10-0FB28D9FA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CAF42-770F-44C7-8849-18E0555C27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STEP 1 </a:t>
            </a:r>
            <a:r>
              <a:rPr lang="en-US" dirty="0"/>
              <a:t>Write a function that models Isabel’s savings. </a:t>
            </a:r>
          </a:p>
          <a:p>
            <a:endParaRPr lang="en-US" dirty="0"/>
          </a:p>
          <a:p>
            <a:r>
              <a:rPr lang="en-US" i="1" dirty="0"/>
              <a:t>s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700 + 15(52)</a:t>
            </a:r>
            <a:r>
              <a:rPr lang="en-US" i="1" dirty="0"/>
              <a:t>x </a:t>
            </a:r>
            <a:r>
              <a:rPr lang="en-US" dirty="0"/>
              <a:t>+ 50</a:t>
            </a:r>
            <a:r>
              <a:rPr lang="en-US" i="1" dirty="0"/>
              <a:t>x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In the calculator:</a:t>
            </a:r>
          </a:p>
          <a:p>
            <a:r>
              <a:rPr lang="en-US" dirty="0"/>
              <a:t>Add graph</a:t>
            </a:r>
          </a:p>
          <a:p>
            <a:r>
              <a:rPr lang="en-US" dirty="0"/>
              <a:t>Type in function</a:t>
            </a:r>
          </a:p>
          <a:p>
            <a:r>
              <a:rPr lang="en-US" dirty="0"/>
              <a:t>MENU, 4, A </a:t>
            </a:r>
            <a:r>
              <a:rPr lang="en-US" dirty="0">
                <a:sym typeface="Wingdings" panose="05000000000000000000" pitchFamily="2" charset="2"/>
              </a:rPr>
              <a:t> fits graph so you can see it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6DAD392-B85D-4B69-965F-A3DA56E951F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47528" y="1719071"/>
            <a:ext cx="5885111" cy="440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955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6F51A-6F26-4ABF-8D10-0FB28D9FA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CAF42-770F-44C7-8849-18E0555C27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STEP 2 </a:t>
            </a:r>
            <a:r>
              <a:rPr lang="en-US" dirty="0"/>
              <a:t>Write an equation for the amount of savings, $3000, which Isabel has for a savings goal. </a:t>
            </a:r>
          </a:p>
          <a:p>
            <a:pPr algn="ctr"/>
            <a:endParaRPr lang="en-US" i="1" dirty="0"/>
          </a:p>
          <a:p>
            <a:pPr algn="ctr"/>
            <a:r>
              <a:rPr lang="en-US" i="1" dirty="0"/>
              <a:t>y </a:t>
            </a:r>
            <a:r>
              <a:rPr lang="en-US" dirty="0"/>
              <a:t>= $3000 </a:t>
            </a:r>
          </a:p>
          <a:p>
            <a:r>
              <a:rPr lang="en-US" dirty="0"/>
              <a:t>In the calculator:</a:t>
            </a:r>
          </a:p>
          <a:p>
            <a:r>
              <a:rPr lang="en-US" dirty="0"/>
              <a:t>Tab </a:t>
            </a:r>
            <a:r>
              <a:rPr lang="en-US" dirty="0">
                <a:sym typeface="Wingdings" panose="05000000000000000000" pitchFamily="2" charset="2"/>
              </a:rPr>
              <a:t> this takes you back to the function editor</a:t>
            </a:r>
          </a:p>
          <a:p>
            <a:r>
              <a:rPr lang="en-US" dirty="0">
                <a:sym typeface="Wingdings" panose="05000000000000000000" pitchFamily="2" charset="2"/>
              </a:rPr>
              <a:t>Type 3000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18B12A6-C118-4002-8BDA-A007F3A1EA7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53952" y="1719071"/>
            <a:ext cx="5872261" cy="440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88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6F51A-6F26-4ABF-8D10-0FB28D9FA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C18443-DAF6-4E92-9222-FBE2C828027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STEP 3 </a:t>
            </a:r>
            <a:r>
              <a:rPr lang="en-US" dirty="0"/>
              <a:t>Find the intersection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r>
              <a:rPr lang="en-US" dirty="0"/>
              <a:t>In the calculator:</a:t>
            </a:r>
          </a:p>
          <a:p>
            <a:pPr>
              <a:lnSpc>
                <a:spcPct val="90000"/>
              </a:lnSpc>
            </a:pPr>
            <a:r>
              <a:rPr lang="en-US" dirty="0"/>
              <a:t>Type Menu, 6, 4</a:t>
            </a:r>
          </a:p>
          <a:p>
            <a:pPr>
              <a:lnSpc>
                <a:spcPct val="90000"/>
              </a:lnSpc>
            </a:pPr>
            <a:r>
              <a:rPr lang="en-US" dirty="0"/>
              <a:t>Lower bound: place cursor to left of intersection</a:t>
            </a:r>
          </a:p>
          <a:p>
            <a:pPr>
              <a:lnSpc>
                <a:spcPct val="90000"/>
              </a:lnSpc>
            </a:pPr>
            <a:r>
              <a:rPr lang="en-US" dirty="0"/>
              <a:t>Upper bound: place cursor to right of intersection</a:t>
            </a:r>
          </a:p>
          <a:p>
            <a:pPr>
              <a:lnSpc>
                <a:spcPct val="90000"/>
              </a:lnSpc>
            </a:pPr>
            <a:r>
              <a:rPr lang="en-US" dirty="0"/>
              <a:t>You will now get the intersection</a:t>
            </a:r>
          </a:p>
          <a:p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F671350-E679-4887-A3BC-E579879E6CB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55916" y="1719071"/>
            <a:ext cx="5868003" cy="440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419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8F15444-F4F3-4EFD-880D-F04220396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C106E9-6EEE-4B54-A778-7FD2CC2E5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x-value for the ordered pair gives how long it will take to earn the money for the car, which is less than 3 years.</a:t>
            </a:r>
          </a:p>
        </p:txBody>
      </p:sp>
    </p:spTree>
    <p:extLst>
      <p:ext uri="{BB962C8B-B14F-4D97-AF65-F5344CB8AC3E}">
        <p14:creationId xmlns:p14="http://schemas.microsoft.com/office/powerpoint/2010/main" val="1877080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B7ADB-DD3E-4C6D-AB63-828398CD0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6B3AD-9A8C-4787-9626-6FC9DCD5A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Lia won $45,500 for her prize steer at the state fair. She is going to use the money to buy a used car for $3,700 and to go to a state university away from home. Her yearly expenses will be $4,800 for tuition and books and $5,800 for room and board. Lia estimates that she will spend another $3,000 for gasoline, insurance, and incidentals each year. Will her prize money last throughout the 4 years of college? Write a function,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), to represent how much money Lia will have left after each year, </a:t>
            </a:r>
            <a:r>
              <a:rPr lang="en-US" i="1" dirty="0"/>
              <a:t>x</a:t>
            </a:r>
            <a:r>
              <a:rPr lang="en-US" dirty="0"/>
              <a:t>, and make a table of function values. Then write a related equation with the output value of zero to find out when she will be out of money and solve the problem tabularly.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175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475EC-C8B1-429A-BE7F-6EC12EF19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F7964-B4A5-4C4B-B5ED-84887FD825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73055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STEP 1 </a:t>
            </a:r>
            <a:r>
              <a:rPr lang="en-US" dirty="0"/>
              <a:t>Write a function to represent the money Lia will have left after each year of college. </a:t>
            </a:r>
          </a:p>
          <a:p>
            <a:endParaRPr lang="en-US" dirty="0"/>
          </a:p>
          <a:p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41,800 – 13,600</a:t>
            </a:r>
            <a:r>
              <a:rPr lang="en-US" i="1" dirty="0"/>
              <a:t>x</a:t>
            </a:r>
          </a:p>
          <a:p>
            <a:r>
              <a:rPr lang="en-US" dirty="0"/>
              <a:t>In the calculator:</a:t>
            </a:r>
          </a:p>
          <a:p>
            <a:r>
              <a:rPr lang="en-US" dirty="0"/>
              <a:t>Add graph</a:t>
            </a:r>
          </a:p>
          <a:p>
            <a:r>
              <a:rPr lang="en-US" dirty="0"/>
              <a:t>Type in function</a:t>
            </a:r>
          </a:p>
          <a:p>
            <a:r>
              <a:rPr lang="en-US" dirty="0"/>
              <a:t>MENU, 4, A </a:t>
            </a:r>
            <a:r>
              <a:rPr lang="en-US" dirty="0">
                <a:sym typeface="Wingdings" panose="05000000000000000000" pitchFamily="2" charset="2"/>
              </a:rPr>
              <a:t> fits graph so you can see it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7107CF7-0211-474D-8F27-50CA69F11D0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62487" y="1719071"/>
            <a:ext cx="5857778" cy="440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682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475EC-C8B1-429A-BE7F-6EC12EF19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186653-D591-4739-B907-D7DE786DD9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8171" y="1782377"/>
            <a:ext cx="5181600" cy="466725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Step 2 </a:t>
            </a:r>
            <a:r>
              <a:rPr lang="en-US" dirty="0"/>
              <a:t>Create a table with the values for the function. </a:t>
            </a:r>
          </a:p>
          <a:p>
            <a:endParaRPr lang="en-US" dirty="0"/>
          </a:p>
          <a:p>
            <a:r>
              <a:rPr lang="en-US" dirty="0"/>
              <a:t>In the calculator:</a:t>
            </a:r>
          </a:p>
          <a:p>
            <a:r>
              <a:rPr lang="en-US" b="1" dirty="0"/>
              <a:t>ctrl T </a:t>
            </a:r>
            <a:r>
              <a:rPr lang="en-US" dirty="0"/>
              <a:t>to get to the table </a:t>
            </a:r>
          </a:p>
          <a:p>
            <a:r>
              <a:rPr lang="en-US" dirty="0"/>
              <a:t>“Will her prize money last throughout the 4 years of college?”</a:t>
            </a:r>
          </a:p>
          <a:p>
            <a:r>
              <a:rPr lang="en-US" dirty="0"/>
              <a:t>Look at the table. Between 3 and 4, the numbers go from positive to negative. This means she runs out of money before 4.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CC75350-BA53-4C29-8231-CC3E7BD69E2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51811" y="1719071"/>
            <a:ext cx="5876544" cy="440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992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30</TotalTime>
  <Words>531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Book Antiqua</vt:lpstr>
      <vt:lpstr>Century Gothic</vt:lpstr>
      <vt:lpstr>Apothecary</vt:lpstr>
      <vt:lpstr>   Solving Equations Related to Linear Functions 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CALVIN BOYKIN</dc:creator>
  <cp:lastModifiedBy>CALVIN BOYKIN</cp:lastModifiedBy>
  <cp:revision>3</cp:revision>
  <dcterms:created xsi:type="dcterms:W3CDTF">2020-04-09T01:20:11Z</dcterms:created>
  <dcterms:modified xsi:type="dcterms:W3CDTF">2020-04-09T01:52:15Z</dcterms:modified>
</cp:coreProperties>
</file>