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7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8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0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1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5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4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0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4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1F78-1D01-4D20-80F0-283B4FB7B9C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9EC7-C632-41DD-B8AB-2C2D6D3F3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1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Dividing Polynomial Functions Using Tables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31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6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Polynomial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</a:t>
            </a:r>
            <a:r>
              <a:rPr lang="en-US" dirty="0"/>
              <a:t>can be divided using tables of function values.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 set of x-values, determine the function values that represent the dividend and the function values that represent the divisor. </a:t>
            </a:r>
            <a:endParaRPr lang="en-US" dirty="0" smtClean="0"/>
          </a:p>
          <a:p>
            <a:r>
              <a:rPr lang="en-US" dirty="0" smtClean="0"/>
              <a:t>Divide </a:t>
            </a:r>
            <a:r>
              <a:rPr lang="en-US" dirty="0"/>
              <a:t>each set of function values.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finite differences to determine what type of function the quotient is and represent the quotient function symbolically.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5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042660" cy="4351338"/>
              </a:xfrm>
            </p:spPr>
            <p:txBody>
              <a:bodyPr/>
              <a:lstStyle/>
              <a:p>
                <a:r>
                  <a:rPr lang="en-US" dirty="0" smtClean="0"/>
                  <a:t>Given </a:t>
                </a:r>
                <a:r>
                  <a:rPr lang="en-US" dirty="0"/>
                  <a:t>the functions </a:t>
                </a:r>
                <a:r>
                  <a:rPr lang="en-US" dirty="0" smtClean="0"/>
                  <a:t>                            </a:t>
                </a:r>
                <a:r>
                  <a:rPr lang="en-US" i="1" dirty="0" smtClean="0"/>
                  <a:t>f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/>
                  <a:t>) = 6</a:t>
                </a:r>
                <a:r>
                  <a:rPr lang="en-US" i="1" dirty="0"/>
                  <a:t>x</a:t>
                </a:r>
                <a:r>
                  <a:rPr lang="en-US" baseline="30000" dirty="0"/>
                  <a:t>3</a:t>
                </a:r>
                <a:r>
                  <a:rPr lang="en-US" dirty="0"/>
                  <a:t> – 2</a:t>
                </a:r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r>
                  <a:rPr lang="en-US" dirty="0"/>
                  <a:t> – 51.5</a:t>
                </a:r>
                <a:r>
                  <a:rPr lang="en-US" i="1" dirty="0"/>
                  <a:t>x </a:t>
                </a:r>
                <a:r>
                  <a:rPr lang="en-US" dirty="0"/>
                  <a:t>– 52.5 and </a:t>
                </a:r>
                <a:r>
                  <a:rPr lang="en-US" dirty="0" smtClean="0"/>
                  <a:t>    </a:t>
                </a:r>
                <a:r>
                  <a:rPr lang="en-US" i="1" dirty="0" smtClean="0"/>
                  <a:t>g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x</a:t>
                </a:r>
                <a:r>
                  <a:rPr lang="en-US" dirty="0"/>
                  <a:t>) = 3</a:t>
                </a:r>
                <a:r>
                  <a:rPr lang="en-US" i="1" dirty="0"/>
                  <a:t>x </a:t>
                </a:r>
                <a:r>
                  <a:rPr lang="en-US" dirty="0"/>
                  <a:t>+ 5 and the ratio </a:t>
                </a:r>
                <a:r>
                  <a:rPr lang="en-US" i="1" dirty="0"/>
                  <a:t>r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, determine what type of functions the divisor and dividend are and use the table of values to write a symbolic representation of the ratio.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042660" cy="4351338"/>
              </a:xfrm>
              <a:blipFill>
                <a:blip r:embed="rId2"/>
                <a:stretch>
                  <a:fillRect l="-181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821" y="1825625"/>
            <a:ext cx="418397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5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/>
              <a:t>1 </a:t>
            </a:r>
            <a:r>
              <a:rPr lang="en-US" dirty="0"/>
              <a:t>The dividend for the ratio, </a:t>
            </a:r>
            <a:r>
              <a:rPr lang="en-US" dirty="0" smtClean="0"/>
              <a:t>r(x</a:t>
            </a:r>
            <a:r>
              <a:rPr lang="en-US" dirty="0"/>
              <a:t>), is the function </a:t>
            </a:r>
            <a:r>
              <a:rPr lang="en-US" dirty="0" smtClean="0"/>
              <a:t>f(x</a:t>
            </a:r>
            <a:r>
              <a:rPr lang="en-US" dirty="0"/>
              <a:t>) = </a:t>
            </a:r>
            <a:r>
              <a:rPr lang="en-US" dirty="0" smtClean="0"/>
              <a:t>6</a:t>
            </a:r>
            <a:r>
              <a:rPr lang="en-US" i="1" dirty="0" smtClean="0"/>
              <a:t>x</a:t>
            </a:r>
            <a:r>
              <a:rPr lang="en-US" baseline="30000" dirty="0" smtClean="0"/>
              <a:t>3</a:t>
            </a:r>
            <a:r>
              <a:rPr lang="en-US" dirty="0" smtClean="0"/>
              <a:t> – 2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– 51.5</a:t>
            </a:r>
            <a:r>
              <a:rPr lang="en-US" i="1" dirty="0" smtClean="0"/>
              <a:t>x </a:t>
            </a:r>
            <a:r>
              <a:rPr lang="en-US" dirty="0" smtClean="0"/>
              <a:t>– 52.5</a:t>
            </a:r>
            <a:r>
              <a:rPr lang="en-US" dirty="0" smtClean="0"/>
              <a:t>, </a:t>
            </a:r>
            <a:r>
              <a:rPr lang="en-US" dirty="0"/>
              <a:t>and the divisor is the function g(x) = 3x + 5. Determine the type of functions </a:t>
            </a:r>
            <a:r>
              <a:rPr lang="en-US" dirty="0" smtClean="0"/>
              <a:t>f(x</a:t>
            </a:r>
            <a:r>
              <a:rPr lang="en-US" dirty="0"/>
              <a:t>) and g(x) are and predict the type of function that best represents the ratio </a:t>
            </a:r>
            <a:r>
              <a:rPr lang="en-US" dirty="0" smtClean="0"/>
              <a:t>r(x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f(x) has a degree of 3 which makes it a cubic function</a:t>
            </a:r>
          </a:p>
          <a:p>
            <a:r>
              <a:rPr lang="en-US" dirty="0" smtClean="0"/>
              <a:t>g(x) has a degree of 1 which makes it a linear function</a:t>
            </a:r>
          </a:p>
          <a:p>
            <a:r>
              <a:rPr lang="en-US" dirty="0" smtClean="0"/>
              <a:t>r(x) should be a quadratic function with a degree of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1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STEP </a:t>
            </a:r>
            <a:r>
              <a:rPr lang="en-US" b="1" dirty="0"/>
              <a:t>2 </a:t>
            </a:r>
            <a:r>
              <a:rPr lang="en-US" dirty="0"/>
              <a:t>Find the finite differences in the table values for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predicted, the second finite differences are constant and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a quadratic </a:t>
            </a:r>
            <a:r>
              <a:rPr lang="en-US" dirty="0" smtClean="0"/>
              <a:t>function </a:t>
            </a:r>
            <a:r>
              <a:rPr lang="en-US" dirty="0"/>
              <a:t>of degree two.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422" y="2410619"/>
            <a:ext cx="9947155" cy="244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30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/>
              <a:t>3 </a:t>
            </a:r>
            <a:r>
              <a:rPr lang="en-US" dirty="0"/>
              <a:t>Use the patterns found in the table and the finite differences to determine a function rule. </a:t>
            </a:r>
          </a:p>
          <a:p>
            <a:endParaRPr lang="en-US" dirty="0"/>
          </a:p>
          <a:p>
            <a:r>
              <a:rPr lang="en-US" dirty="0"/>
              <a:t>The function rule for the ratio is the quadratic polynomial </a:t>
            </a:r>
            <a:r>
              <a:rPr lang="en-US" dirty="0" smtClean="0"/>
              <a:t>                  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– 4</a:t>
            </a:r>
            <a:r>
              <a:rPr lang="en-US" i="1" dirty="0"/>
              <a:t>x </a:t>
            </a:r>
            <a:r>
              <a:rPr lang="en-US" dirty="0"/>
              <a:t>– 10.5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5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3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11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270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Dividing Polynomial Functions Using Tables</vt:lpstr>
      <vt:lpstr>Dividing Polynomial Functions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</vt:vector>
  </TitlesOfParts>
  <Company>AISD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 Polynomial Functions Using Tables</dc:title>
  <dc:creator>CALVIN BOYKIN</dc:creator>
  <cp:lastModifiedBy>CALVIN BOYKIN</cp:lastModifiedBy>
  <cp:revision>2</cp:revision>
  <dcterms:created xsi:type="dcterms:W3CDTF">2020-03-23T21:14:06Z</dcterms:created>
  <dcterms:modified xsi:type="dcterms:W3CDTF">2020-03-23T23:05:13Z</dcterms:modified>
</cp:coreProperties>
</file>