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8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4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3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0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9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3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9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4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6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9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0E522-2847-4FBD-BBA4-4F0467878600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A362-9D70-4987-AF74-5D17704A9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2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Decomposing Polynomial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2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Decomposing Polynomial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Decomposing </a:t>
            </a:r>
            <a:r>
              <a:rPr lang="en-US" dirty="0"/>
              <a:t>a polynomial function means to write it as a product of factors. Zeroes of the function can be used to identify linear factors of the polynomial function.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graph, zeroes of a polynomial function can be identified from the x-coordinates of the x-intercepts.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table, zeroes of a polynomial function can be identified by an x-value that generates a function value of 0.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4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7875" y="3778408"/>
            <a:ext cx="8416250" cy="976471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877887" y="2095500"/>
            <a:ext cx="10475913" cy="38115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Given </a:t>
            </a:r>
            <a:r>
              <a:rPr lang="en-US" sz="2800" dirty="0"/>
              <a:t>the table of values, write a cubic function,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), as a product of linear factors. Graph the function to verify.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875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</a:t>
            </a:r>
            <a:r>
              <a:rPr lang="en-US" b="1" dirty="0"/>
              <a:t>1 </a:t>
            </a:r>
            <a:r>
              <a:rPr lang="en-US" dirty="0"/>
              <a:t>The table of values shows three zeroes </a:t>
            </a:r>
            <a:r>
              <a:rPr lang="en-US" dirty="0" smtClean="0"/>
              <a:t>for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 </a:t>
            </a:r>
            <a:r>
              <a:rPr lang="en-US" dirty="0"/>
              <a:t>The function values are zero when x</a:t>
            </a:r>
            <a:r>
              <a:rPr lang="en-US" b="1" i="1" dirty="0"/>
              <a:t> </a:t>
            </a:r>
            <a:r>
              <a:rPr lang="en-US" dirty="0"/>
              <a:t>is –2, 0, and 5. Using that information, write the three factors of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). </a:t>
            </a:r>
            <a:endParaRPr lang="en-US" dirty="0" smtClean="0"/>
          </a:p>
          <a:p>
            <a:pPr algn="ctr"/>
            <a:r>
              <a:rPr lang="en-US" i="1" dirty="0" smtClean="0"/>
              <a:t>x </a:t>
            </a:r>
            <a:r>
              <a:rPr lang="en-US" dirty="0"/>
              <a:t>= -2 </a:t>
            </a:r>
            <a:r>
              <a:rPr lang="en-US" dirty="0" smtClean="0"/>
              <a:t>	   </a:t>
            </a:r>
            <a:r>
              <a:rPr lang="en-US" i="1" dirty="0" smtClean="0"/>
              <a:t>x </a:t>
            </a:r>
            <a:r>
              <a:rPr lang="en-US" dirty="0"/>
              <a:t>= 0 </a:t>
            </a:r>
            <a:r>
              <a:rPr lang="en-US" dirty="0" smtClean="0"/>
              <a:t>	</a:t>
            </a:r>
            <a:r>
              <a:rPr lang="en-US" i="1" dirty="0" smtClean="0"/>
              <a:t>x </a:t>
            </a:r>
            <a:r>
              <a:rPr lang="en-US" dirty="0"/>
              <a:t>= 5 </a:t>
            </a:r>
            <a:endParaRPr lang="en-US" dirty="0" smtClean="0"/>
          </a:p>
          <a:p>
            <a:pPr algn="ctr"/>
            <a:r>
              <a:rPr lang="en-US" i="1" dirty="0" smtClean="0"/>
              <a:t>x </a:t>
            </a:r>
            <a:r>
              <a:rPr lang="en-US" dirty="0"/>
              <a:t>+ 2 = 0 </a:t>
            </a:r>
            <a:r>
              <a:rPr lang="en-US" dirty="0" smtClean="0"/>
              <a:t>			</a:t>
            </a:r>
            <a:r>
              <a:rPr lang="en-US" i="1" dirty="0" smtClean="0"/>
              <a:t>x </a:t>
            </a:r>
            <a:r>
              <a:rPr lang="en-US" dirty="0"/>
              <a:t>– 5 = 0 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STEP 2 </a:t>
            </a:r>
            <a:r>
              <a:rPr lang="en-US" dirty="0"/>
              <a:t>Write the function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in factored form. </a:t>
            </a:r>
            <a:endParaRPr lang="en-US" dirty="0" smtClean="0"/>
          </a:p>
          <a:p>
            <a:pPr algn="ctr"/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x </a:t>
            </a:r>
            <a:r>
              <a:rPr lang="en-US" dirty="0"/>
              <a:t>+ 2)(</a:t>
            </a:r>
            <a:r>
              <a:rPr lang="en-US" i="1" dirty="0"/>
              <a:t>x </a:t>
            </a:r>
            <a:r>
              <a:rPr lang="en-US" dirty="0"/>
              <a:t>– 5)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1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2312"/>
            <a:ext cx="3932237" cy="530225"/>
          </a:xfrm>
        </p:spPr>
        <p:txBody>
          <a:bodyPr>
            <a:noAutofit/>
          </a:bodyPr>
          <a:lstStyle/>
          <a:p>
            <a:r>
              <a:rPr lang="en-US" sz="4400" dirty="0" smtClean="0"/>
              <a:t>Examples</a:t>
            </a:r>
            <a:endParaRPr lang="en-US" sz="4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0385" y="1714500"/>
            <a:ext cx="5586102" cy="415448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9788" y="1714500"/>
            <a:ext cx="4760912" cy="4154488"/>
          </a:xfrm>
        </p:spPr>
        <p:txBody>
          <a:bodyPr/>
          <a:lstStyle/>
          <a:p>
            <a:r>
              <a:rPr lang="en-US" sz="2800" b="1" dirty="0" smtClean="0"/>
              <a:t>STEP </a:t>
            </a:r>
            <a:r>
              <a:rPr lang="en-US" sz="2800" b="1" dirty="0"/>
              <a:t>3 </a:t>
            </a:r>
            <a:r>
              <a:rPr lang="en-US" sz="2800" dirty="0"/>
              <a:t>Graph the function. Verify that the zeroes in the graph are the same as </a:t>
            </a:r>
            <a:r>
              <a:rPr lang="en-US" sz="2800" i="1" dirty="0"/>
              <a:t>x</a:t>
            </a:r>
            <a:r>
              <a:rPr lang="en-US" sz="2800" dirty="0"/>
              <a:t>-coordinates for the function values of zero in the table.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9154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Examples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9788" y="1600201"/>
            <a:ext cx="3932237" cy="42687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Given </a:t>
            </a:r>
            <a:r>
              <a:rPr lang="en-US" sz="2800" dirty="0"/>
              <a:t>the graph, write a quadratic function </a:t>
            </a:r>
            <a:r>
              <a:rPr lang="en-US" sz="2800" i="1" dirty="0"/>
              <a:t>g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as a product of linear factors. Graph the function you have written and compare it to the given graph. What factor may be missing from your written function? </a:t>
            </a:r>
          </a:p>
          <a:p>
            <a:endParaRPr lang="en-US" sz="2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7077" y="1600201"/>
            <a:ext cx="5504869" cy="42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963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STEP </a:t>
                </a:r>
                <a:r>
                  <a:rPr lang="en-US" b="1" dirty="0"/>
                  <a:t>1 </a:t>
                </a:r>
                <a:r>
                  <a:rPr lang="en-US" dirty="0"/>
                  <a:t>Use the zeroes in the graph to write the linear factors of the function. </a:t>
                </a:r>
              </a:p>
              <a:p>
                <a:r>
                  <a:rPr lang="en-US" dirty="0" smtClean="0"/>
                  <a:t>(–</a:t>
                </a:r>
                <a:r>
                  <a:rPr lang="en-US" dirty="0"/>
                  <a:t>0.5, 0) → zero: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; factor: (2</a:t>
                </a:r>
                <a:r>
                  <a:rPr lang="en-US" i="1" dirty="0" smtClean="0"/>
                  <a:t>x </a:t>
                </a:r>
                <a:r>
                  <a:rPr lang="en-US" dirty="0"/>
                  <a:t>+ 1) </a:t>
                </a:r>
              </a:p>
              <a:p>
                <a:r>
                  <a:rPr lang="en-US" dirty="0" smtClean="0"/>
                  <a:t>(</a:t>
                </a:r>
                <a:r>
                  <a:rPr lang="en-US" dirty="0"/>
                  <a:t>2, 0) → zero: </a:t>
                </a:r>
                <a:r>
                  <a:rPr lang="en-US" dirty="0" smtClean="0"/>
                  <a:t>2; factor: </a:t>
                </a:r>
                <a:r>
                  <a:rPr lang="en-US" dirty="0"/>
                  <a:t>(</a:t>
                </a:r>
                <a:r>
                  <a:rPr lang="en-US" i="1" dirty="0"/>
                  <a:t>x </a:t>
                </a:r>
                <a:r>
                  <a:rPr lang="en-US" dirty="0"/>
                  <a:t>– 2</a:t>
                </a:r>
                <a:r>
                  <a:rPr lang="en-US" dirty="0" smtClean="0"/>
                  <a:t>) 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b="1" dirty="0"/>
                  <a:t>STEP 2 </a:t>
                </a:r>
                <a:r>
                  <a:rPr lang="en-US" dirty="0"/>
                  <a:t>Write the function as a product of its linear factors and as a polynomial. </a:t>
                </a:r>
                <a:endParaRPr lang="en-US" dirty="0" smtClean="0"/>
              </a:p>
              <a:p>
                <a:r>
                  <a:rPr lang="en-US" i="1" dirty="0" smtClean="0"/>
                  <a:t>g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x</a:t>
                </a:r>
                <a:r>
                  <a:rPr lang="en-US" dirty="0"/>
                  <a:t>) = </a:t>
                </a:r>
                <a:r>
                  <a:rPr lang="en-US" dirty="0">
                    <a:solidFill>
                      <a:srgbClr val="FF0000"/>
                    </a:solidFill>
                  </a:rPr>
                  <a:t>(2</a:t>
                </a:r>
                <a:r>
                  <a:rPr lang="en-US" i="1" dirty="0">
                    <a:solidFill>
                      <a:srgbClr val="FF0000"/>
                    </a:solidFill>
                  </a:rPr>
                  <a:t>x </a:t>
                </a:r>
                <a:r>
                  <a:rPr lang="en-US" dirty="0">
                    <a:solidFill>
                      <a:srgbClr val="FF0000"/>
                    </a:solidFill>
                  </a:rPr>
                  <a:t>+ 1)(</a:t>
                </a:r>
                <a:r>
                  <a:rPr lang="en-US" i="1" dirty="0">
                    <a:solidFill>
                      <a:srgbClr val="FF0000"/>
                    </a:solidFill>
                  </a:rPr>
                  <a:t>x </a:t>
                </a:r>
                <a:r>
                  <a:rPr lang="en-US" dirty="0">
                    <a:solidFill>
                      <a:srgbClr val="FF0000"/>
                    </a:solidFill>
                  </a:rPr>
                  <a:t>– 2)</a:t>
                </a:r>
                <a:r>
                  <a:rPr lang="en-US" dirty="0"/>
                  <a:t> = 2</a:t>
                </a:r>
                <a:r>
                  <a:rPr lang="en-US" i="1" dirty="0"/>
                  <a:t>x</a:t>
                </a:r>
                <a:r>
                  <a:rPr lang="en-US" baseline="30000" dirty="0"/>
                  <a:t>2</a:t>
                </a:r>
                <a:r>
                  <a:rPr lang="en-US" dirty="0"/>
                  <a:t> – 4</a:t>
                </a:r>
                <a:r>
                  <a:rPr lang="en-US" i="1" dirty="0"/>
                  <a:t>x </a:t>
                </a:r>
                <a:r>
                  <a:rPr lang="en-US" dirty="0"/>
                  <a:t>+ 1</a:t>
                </a:r>
                <a:r>
                  <a:rPr lang="en-US" i="1" dirty="0"/>
                  <a:t>x </a:t>
                </a:r>
                <a:r>
                  <a:rPr lang="en-US" dirty="0"/>
                  <a:t>– 2 = 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:r>
                  <a:rPr lang="en-US" i="1" dirty="0">
                    <a:solidFill>
                      <a:srgbClr val="FF0000"/>
                    </a:solidFill>
                  </a:rPr>
                  <a:t>x</a:t>
                </a:r>
                <a:r>
                  <a:rPr lang="en-US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</a:rPr>
                  <a:t> – 3</a:t>
                </a:r>
                <a:r>
                  <a:rPr lang="en-US" i="1" dirty="0">
                    <a:solidFill>
                      <a:srgbClr val="FF0000"/>
                    </a:solidFill>
                  </a:rPr>
                  <a:t>x </a:t>
                </a:r>
                <a:r>
                  <a:rPr lang="en-US" dirty="0">
                    <a:solidFill>
                      <a:srgbClr val="FF0000"/>
                    </a:solidFill>
                  </a:rPr>
                  <a:t>– 2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43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</a:t>
            </a:r>
            <a:r>
              <a:rPr lang="en-US" b="1" dirty="0"/>
              <a:t>3 </a:t>
            </a:r>
            <a:r>
              <a:rPr lang="en-US" dirty="0"/>
              <a:t>Graph the written function and compare it to the given graph.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386013"/>
            <a:ext cx="97536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3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graph has the same </a:t>
            </a:r>
            <a:r>
              <a:rPr lang="en-US" i="1" dirty="0"/>
              <a:t>x</a:t>
            </a:r>
            <a:r>
              <a:rPr lang="en-US" dirty="0"/>
              <a:t>-intercepts or zeroes, but it is a reflection of the given graph (in green) over the </a:t>
            </a:r>
            <a:r>
              <a:rPr lang="en-US" i="1" dirty="0"/>
              <a:t>x</a:t>
            </a:r>
            <a:r>
              <a:rPr lang="en-US" dirty="0"/>
              <a:t>-axis. This means that a factor of </a:t>
            </a:r>
            <a:r>
              <a:rPr lang="en-US" dirty="0" smtClean="0"/>
              <a:t> -</a:t>
            </a:r>
            <a:r>
              <a:rPr lang="en-US" dirty="0"/>
              <a:t>1 is missing in the written function. Apply this factor to write the </a:t>
            </a:r>
            <a:r>
              <a:rPr lang="en-US" dirty="0" smtClean="0"/>
              <a:t>function </a:t>
            </a:r>
            <a:r>
              <a:rPr lang="en-US" dirty="0"/>
              <a:t>that matches the given graph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= -1(2</a:t>
            </a:r>
            <a:r>
              <a:rPr lang="en-US" i="1" dirty="0"/>
              <a:t>x </a:t>
            </a:r>
            <a:r>
              <a:rPr lang="en-US" dirty="0"/>
              <a:t>+ 1)(</a:t>
            </a:r>
            <a:r>
              <a:rPr lang="en-US" i="1" dirty="0"/>
              <a:t>x </a:t>
            </a:r>
            <a:r>
              <a:rPr lang="en-US" dirty="0"/>
              <a:t>– 2) or -</a:t>
            </a:r>
            <a:r>
              <a:rPr lang="en-US" dirty="0" smtClean="0"/>
              <a:t>1(2</a:t>
            </a:r>
            <a:r>
              <a:rPr lang="en-US" i="1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– 3</a:t>
            </a:r>
            <a:r>
              <a:rPr lang="en-US" i="1" dirty="0"/>
              <a:t>x </a:t>
            </a:r>
            <a:r>
              <a:rPr lang="en-US" dirty="0"/>
              <a:t>– 2) = -2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+ 3</a:t>
            </a:r>
            <a:r>
              <a:rPr lang="en-US" i="1" dirty="0"/>
              <a:t>x </a:t>
            </a:r>
            <a:r>
              <a:rPr lang="en-US" dirty="0"/>
              <a:t>+ 2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8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346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Decomposing Polynomial Functions</vt:lpstr>
      <vt:lpstr>Decomposing Polynomial Functions</vt:lpstr>
      <vt:lpstr>Examples</vt:lpstr>
      <vt:lpstr>Examples</vt:lpstr>
      <vt:lpstr>Examples</vt:lpstr>
      <vt:lpstr>Examples</vt:lpstr>
      <vt:lpstr>Examples</vt:lpstr>
      <vt:lpstr>Examples</vt:lpstr>
      <vt:lpstr>Examples</vt:lpstr>
    </vt:vector>
  </TitlesOfParts>
  <Company>AISD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CALVIN BOYKIN</dc:creator>
  <cp:lastModifiedBy>CALVIN BOYKIN</cp:lastModifiedBy>
  <cp:revision>5</cp:revision>
  <dcterms:created xsi:type="dcterms:W3CDTF">2020-03-23T20:30:53Z</dcterms:created>
  <dcterms:modified xsi:type="dcterms:W3CDTF">2020-03-23T21:02:48Z</dcterms:modified>
</cp:coreProperties>
</file>