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60" y="7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70A60D-0380-40F5-BA08-1E828B2D741A}"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2546481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70A60D-0380-40F5-BA08-1E828B2D741A}"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3517109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70A60D-0380-40F5-BA08-1E828B2D741A}"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1445832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70A60D-0380-40F5-BA08-1E828B2D741A}"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130571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70A60D-0380-40F5-BA08-1E828B2D741A}" type="datetimeFigureOut">
              <a:rPr lang="en-US" smtClean="0"/>
              <a:t>3/23/2020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3527016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70A60D-0380-40F5-BA08-1E828B2D741A}"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22746816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70A60D-0380-40F5-BA08-1E828B2D741A}" type="datetimeFigureOut">
              <a:rPr lang="en-US" smtClean="0"/>
              <a:t>3/23/2020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2459352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70A60D-0380-40F5-BA08-1E828B2D741A}" type="datetimeFigureOut">
              <a:rPr lang="en-US" smtClean="0"/>
              <a:t>3/23/2020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2780604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70A60D-0380-40F5-BA08-1E828B2D741A}" type="datetimeFigureOut">
              <a:rPr lang="en-US" smtClean="0"/>
              <a:t>3/23/2020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32863461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70A60D-0380-40F5-BA08-1E828B2D741A}"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2595101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70A60D-0380-40F5-BA08-1E828B2D741A}" type="datetimeFigureOut">
              <a:rPr lang="en-US" smtClean="0"/>
              <a:t>3/23/2020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E54AC6-1CDA-4042-A2CD-7BF7719CEF43}" type="slidenum">
              <a:rPr lang="en-US" smtClean="0"/>
              <a:t>‹#›</a:t>
            </a:fld>
            <a:endParaRPr lang="en-US"/>
          </a:p>
        </p:txBody>
      </p:sp>
    </p:spTree>
    <p:extLst>
      <p:ext uri="{BB962C8B-B14F-4D97-AF65-F5344CB8AC3E}">
        <p14:creationId xmlns:p14="http://schemas.microsoft.com/office/powerpoint/2010/main" val="106787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70A60D-0380-40F5-BA08-1E828B2D741A}" type="datetimeFigureOut">
              <a:rPr lang="en-US" smtClean="0"/>
              <a:t>3/23/2020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E54AC6-1CDA-4042-A2CD-7BF7719CEF43}" type="slidenum">
              <a:rPr lang="en-US" smtClean="0"/>
              <a:t>‹#›</a:t>
            </a:fld>
            <a:endParaRPr lang="en-US"/>
          </a:p>
        </p:txBody>
      </p:sp>
    </p:spTree>
    <p:extLst>
      <p:ext uri="{BB962C8B-B14F-4D97-AF65-F5344CB8AC3E}">
        <p14:creationId xmlns:p14="http://schemas.microsoft.com/office/powerpoint/2010/main" val="405718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Multiplying Polynomial Functions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0611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a:t>
            </a:r>
            <a:r>
              <a:rPr lang="en-US" b="1" dirty="0"/>
              <a:t>2 </a:t>
            </a:r>
            <a:r>
              <a:rPr lang="en-US" dirty="0"/>
              <a:t>Use the patterns in the differences and the table values to write the function for the total number of repetitions planned for the end of each month. Since the third differences are constant, the function t(x) is cubic. </a:t>
            </a:r>
          </a:p>
          <a:p>
            <a:endParaRPr lang="en-US" b="1" dirty="0" smtClean="0"/>
          </a:p>
          <a:p>
            <a:pPr algn="ctr"/>
            <a:r>
              <a:rPr lang="en-US" i="1" dirty="0" smtClean="0"/>
              <a:t>t</a:t>
            </a:r>
            <a:r>
              <a:rPr lang="en-US" dirty="0" smtClean="0"/>
              <a:t>(</a:t>
            </a:r>
            <a:r>
              <a:rPr lang="en-US" i="1" dirty="0" smtClean="0"/>
              <a:t>x</a:t>
            </a:r>
            <a:r>
              <a:rPr lang="en-US" dirty="0"/>
              <a:t>) = </a:t>
            </a:r>
            <a:r>
              <a:rPr lang="en-US" i="1" dirty="0"/>
              <a:t>x</a:t>
            </a:r>
            <a:r>
              <a:rPr lang="en-US" baseline="30000" dirty="0"/>
              <a:t>3</a:t>
            </a:r>
            <a:r>
              <a:rPr lang="en-US" dirty="0"/>
              <a:t> + 2</a:t>
            </a:r>
            <a:r>
              <a:rPr lang="en-US" i="1" dirty="0"/>
              <a:t>x </a:t>
            </a:r>
            <a:endParaRPr lang="en-US" dirty="0"/>
          </a:p>
          <a:p>
            <a:pPr algn="ctr"/>
            <a:endParaRPr lang="en-US" b="1" dirty="0"/>
          </a:p>
        </p:txBody>
      </p:sp>
    </p:spTree>
    <p:extLst>
      <p:ext uri="{BB962C8B-B14F-4D97-AF65-F5344CB8AC3E}">
        <p14:creationId xmlns:p14="http://schemas.microsoft.com/office/powerpoint/2010/main" val="3076324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Multiplying Polynomial Functions</a:t>
            </a:r>
            <a:endParaRPr lang="en-US" dirty="0"/>
          </a:p>
        </p:txBody>
      </p:sp>
      <p:sp>
        <p:nvSpPr>
          <p:cNvPr id="3" name="Content Placeholder 2"/>
          <p:cNvSpPr>
            <a:spLocks noGrp="1"/>
          </p:cNvSpPr>
          <p:nvPr>
            <p:ph idx="1"/>
          </p:nvPr>
        </p:nvSpPr>
        <p:spPr/>
        <p:txBody>
          <a:bodyPr/>
          <a:lstStyle/>
          <a:p>
            <a:r>
              <a:rPr lang="en-US" dirty="0" smtClean="0"/>
              <a:t>You can multiply polynomial functions two ways:</a:t>
            </a:r>
          </a:p>
          <a:p>
            <a:endParaRPr lang="en-US" dirty="0"/>
          </a:p>
          <a:p>
            <a:r>
              <a:rPr lang="en-US" dirty="0" smtClean="0"/>
              <a:t>1</a:t>
            </a:r>
            <a:r>
              <a:rPr lang="en-US" dirty="0"/>
              <a:t>. Make a table of values for each factor to generate the values of the function that is the product of the factors. Then use </a:t>
            </a:r>
            <a:r>
              <a:rPr lang="en-US" dirty="0" smtClean="0"/>
              <a:t>finite </a:t>
            </a:r>
            <a:r>
              <a:rPr lang="en-US" dirty="0"/>
              <a:t>differences to generate a symbolic function rule. </a:t>
            </a:r>
            <a:endParaRPr lang="en-US" dirty="0" smtClean="0"/>
          </a:p>
          <a:p>
            <a:endParaRPr lang="en-US" dirty="0" smtClean="0"/>
          </a:p>
          <a:p>
            <a:r>
              <a:rPr lang="en-US" dirty="0" smtClean="0"/>
              <a:t>2</a:t>
            </a:r>
            <a:r>
              <a:rPr lang="en-US" dirty="0"/>
              <a:t>. Multiply the symbolic function rules for the factors and use the properties of algebra to simplify the expression. </a:t>
            </a:r>
          </a:p>
          <a:p>
            <a:endParaRPr lang="en-US" dirty="0"/>
          </a:p>
        </p:txBody>
      </p:sp>
    </p:spTree>
    <p:extLst>
      <p:ext uri="{BB962C8B-B14F-4D97-AF65-F5344CB8AC3E}">
        <p14:creationId xmlns:p14="http://schemas.microsoft.com/office/powerpoint/2010/main" val="103257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A </a:t>
            </a:r>
            <a:r>
              <a:rPr lang="en-US" dirty="0"/>
              <a:t>milk chocolate bar is packaged in a box shaped like a triangular prism. The two bases are congruent equilateral triangles and the three faces are congruent rectangles. This bar is available in 1.23 ounces, 2.46 ounces, 3.69 ounces and 4.92 ounces sizes. Using the values in the table, write a function for the length of the boxes, the area of the triangular base, and the volume of the boxes. If the chocolatier plans to put a new 11.07 ounce bar on the market, what would be the volume of the packaging box if the triangle side length is 9 inches? </a:t>
            </a:r>
          </a:p>
          <a:p>
            <a:endParaRPr lang="en-US" dirty="0"/>
          </a:p>
        </p:txBody>
      </p:sp>
    </p:spTree>
    <p:extLst>
      <p:ext uri="{BB962C8B-B14F-4D97-AF65-F5344CB8AC3E}">
        <p14:creationId xmlns:p14="http://schemas.microsoft.com/office/powerpoint/2010/main" val="1541128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pic>
        <p:nvPicPr>
          <p:cNvPr id="12" name="Content Placeholder 11"/>
          <p:cNvPicPr>
            <a:picLocks noGrp="1" noChangeAspect="1"/>
          </p:cNvPicPr>
          <p:nvPr>
            <p:ph sz="half" idx="1"/>
          </p:nvPr>
        </p:nvPicPr>
        <p:blipFill>
          <a:blip r:embed="rId2"/>
          <a:stretch>
            <a:fillRect/>
          </a:stretch>
        </p:blipFill>
        <p:spPr>
          <a:xfrm>
            <a:off x="859918" y="2446020"/>
            <a:ext cx="3631119" cy="2198211"/>
          </a:xfrm>
          <a:prstGeom prst="rect">
            <a:avLst/>
          </a:prstGeom>
        </p:spPr>
      </p:pic>
      <p:pic>
        <p:nvPicPr>
          <p:cNvPr id="13" name="Content Placeholder 12"/>
          <p:cNvPicPr>
            <a:picLocks noGrp="1" noChangeAspect="1"/>
          </p:cNvPicPr>
          <p:nvPr>
            <p:ph sz="half" idx="2"/>
          </p:nvPr>
        </p:nvPicPr>
        <p:blipFill>
          <a:blip r:embed="rId3"/>
          <a:stretch>
            <a:fillRect/>
          </a:stretch>
        </p:blipFill>
        <p:spPr>
          <a:xfrm>
            <a:off x="4523026" y="2446020"/>
            <a:ext cx="6830774" cy="2505611"/>
          </a:xfrm>
          <a:prstGeom prst="rect">
            <a:avLst/>
          </a:prstGeom>
        </p:spPr>
      </p:pic>
    </p:spTree>
    <p:extLst>
      <p:ext uri="{BB962C8B-B14F-4D97-AF65-F5344CB8AC3E}">
        <p14:creationId xmlns:p14="http://schemas.microsoft.com/office/powerpoint/2010/main" val="3048783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a:xfrm>
            <a:off x="838200" y="1825625"/>
            <a:ext cx="10515600" cy="4351338"/>
          </a:xfrm>
        </p:spPr>
        <p:txBody>
          <a:bodyPr/>
          <a:lstStyle/>
          <a:p>
            <a:r>
              <a:rPr lang="en-US" b="1" dirty="0" smtClean="0"/>
              <a:t>STEP </a:t>
            </a:r>
            <a:r>
              <a:rPr lang="en-US" b="1" dirty="0"/>
              <a:t>1 </a:t>
            </a:r>
            <a:r>
              <a:rPr lang="en-US" dirty="0"/>
              <a:t>Write the function for the </a:t>
            </a:r>
            <a:r>
              <a:rPr lang="en-US" dirty="0" smtClean="0"/>
              <a:t>length of the boxes.</a:t>
            </a:r>
          </a:p>
          <a:p>
            <a:pPr algn="ctr"/>
            <a:r>
              <a:rPr lang="en-US" dirty="0" smtClean="0"/>
              <a:t>L(s) = 4.2s</a:t>
            </a:r>
          </a:p>
          <a:p>
            <a:pPr algn="ctr"/>
            <a:endParaRPr lang="en-US" dirty="0"/>
          </a:p>
          <a:p>
            <a:r>
              <a:rPr lang="en-US" b="1" dirty="0" smtClean="0"/>
              <a:t>STEP 2 </a:t>
            </a:r>
            <a:r>
              <a:rPr lang="en-US" dirty="0" smtClean="0"/>
              <a:t>Write the function for the area of the triangular bases.</a:t>
            </a:r>
          </a:p>
          <a:p>
            <a:pPr algn="ctr"/>
            <a:r>
              <a:rPr lang="en-US" dirty="0" smtClean="0"/>
              <a:t>A(s) = .433s</a:t>
            </a:r>
            <a:r>
              <a:rPr lang="en-US" baseline="30000" dirty="0" smtClean="0"/>
              <a:t>2</a:t>
            </a:r>
            <a:endParaRPr lang="en-US" dirty="0" smtClean="0"/>
          </a:p>
          <a:p>
            <a:pPr algn="ctr"/>
            <a:endParaRPr lang="en-US" dirty="0"/>
          </a:p>
          <a:p>
            <a:r>
              <a:rPr lang="en-US" b="1" dirty="0" smtClean="0"/>
              <a:t>STEP 3 </a:t>
            </a:r>
            <a:r>
              <a:rPr lang="en-US" dirty="0" smtClean="0"/>
              <a:t>Write the function for the volume of the boxes.</a:t>
            </a:r>
            <a:endParaRPr lang="en-US" dirty="0"/>
          </a:p>
          <a:p>
            <a:pPr algn="ctr"/>
            <a:r>
              <a:rPr lang="en-US" dirty="0" smtClean="0"/>
              <a:t>V(s) = 1.819s</a:t>
            </a:r>
            <a:r>
              <a:rPr lang="en-US" baseline="30000" dirty="0" smtClean="0"/>
              <a:t>3</a:t>
            </a:r>
            <a:endParaRPr lang="en-US" dirty="0"/>
          </a:p>
        </p:txBody>
      </p:sp>
    </p:spTree>
    <p:extLst>
      <p:ext uri="{BB962C8B-B14F-4D97-AF65-F5344CB8AC3E}">
        <p14:creationId xmlns:p14="http://schemas.microsoft.com/office/powerpoint/2010/main" val="33605179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4 </a:t>
            </a:r>
            <a:r>
              <a:rPr lang="en-US" dirty="0" smtClean="0"/>
              <a:t>Substitute “9” into the volume function to find the new volume</a:t>
            </a:r>
            <a:r>
              <a:rPr lang="en-US" dirty="0" smtClean="0"/>
              <a:t>.</a:t>
            </a:r>
          </a:p>
          <a:p>
            <a:endParaRPr lang="en-US" dirty="0"/>
          </a:p>
          <a:p>
            <a:pPr algn="ctr"/>
            <a:r>
              <a:rPr lang="en-US" dirty="0" smtClean="0"/>
              <a:t>V(s) = 1.819s</a:t>
            </a:r>
            <a:r>
              <a:rPr lang="en-US" baseline="30000" dirty="0" smtClean="0"/>
              <a:t>3</a:t>
            </a:r>
          </a:p>
          <a:p>
            <a:pPr algn="ctr"/>
            <a:r>
              <a:rPr lang="en-US" dirty="0" smtClean="0"/>
              <a:t>V(s) = 1.819(9)</a:t>
            </a:r>
            <a:r>
              <a:rPr lang="en-US" baseline="30000" dirty="0" smtClean="0"/>
              <a:t>3</a:t>
            </a:r>
            <a:endParaRPr lang="en-US" dirty="0" smtClean="0"/>
          </a:p>
          <a:p>
            <a:pPr algn="ctr"/>
            <a:r>
              <a:rPr lang="en-US" dirty="0" smtClean="0"/>
              <a:t>V(s) = 1.819(729)</a:t>
            </a:r>
          </a:p>
          <a:p>
            <a:pPr algn="ctr"/>
            <a:r>
              <a:rPr lang="en-US" dirty="0" smtClean="0"/>
              <a:t>V(s) = 1326.051</a:t>
            </a:r>
          </a:p>
          <a:p>
            <a:pPr algn="ctr"/>
            <a:endParaRPr lang="en-US" dirty="0" smtClean="0"/>
          </a:p>
          <a:p>
            <a:pPr algn="ctr"/>
            <a:endParaRPr lang="en-US" dirty="0" smtClean="0"/>
          </a:p>
          <a:p>
            <a:pPr algn="ctr"/>
            <a:endParaRPr lang="en-US" dirty="0"/>
          </a:p>
        </p:txBody>
      </p:sp>
    </p:spTree>
    <p:extLst>
      <p:ext uri="{BB962C8B-B14F-4D97-AF65-F5344CB8AC3E}">
        <p14:creationId xmlns:p14="http://schemas.microsoft.com/office/powerpoint/2010/main" val="3885154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A </a:t>
            </a:r>
            <a:r>
              <a:rPr lang="en-US" dirty="0"/>
              <a:t>physical trainer has planned a schedule of strength training exercises for his clients. The training cycle lasts </a:t>
            </a:r>
            <a:r>
              <a:rPr lang="en-US" i="1" dirty="0"/>
              <a:t>x </a:t>
            </a:r>
            <a:r>
              <a:rPr lang="en-US" dirty="0"/>
              <a:t>number of months. The increase in the number of repetitions of a few of the exercises, </a:t>
            </a:r>
            <a:r>
              <a:rPr lang="en-US" i="1" dirty="0"/>
              <a:t>r</a:t>
            </a:r>
            <a:r>
              <a:rPr lang="en-US" dirty="0"/>
              <a:t>(</a:t>
            </a:r>
            <a:r>
              <a:rPr lang="en-US" i="1" dirty="0"/>
              <a:t>x</a:t>
            </a:r>
            <a:r>
              <a:rPr lang="en-US" dirty="0"/>
              <a:t>), depends on the months the clients have been in the training cycle. At each month, the total number of repetitions, </a:t>
            </a:r>
            <a:r>
              <a:rPr lang="en-US" i="1" dirty="0"/>
              <a:t>t</a:t>
            </a:r>
            <a:r>
              <a:rPr lang="en-US" dirty="0"/>
              <a:t>(</a:t>
            </a:r>
            <a:r>
              <a:rPr lang="en-US" i="1" dirty="0"/>
              <a:t>x</a:t>
            </a:r>
            <a:r>
              <a:rPr lang="en-US" dirty="0"/>
              <a:t>) is the product of the number of months at that point in the cycle and the formula for the increase in number of repetitions by month. Using the table, write a function for the total number of repetitions planned for each month. </a:t>
            </a:r>
          </a:p>
          <a:p>
            <a:endParaRPr lang="en-US" dirty="0"/>
          </a:p>
        </p:txBody>
      </p:sp>
    </p:spTree>
    <p:extLst>
      <p:ext uri="{BB962C8B-B14F-4D97-AF65-F5344CB8AC3E}">
        <p14:creationId xmlns:p14="http://schemas.microsoft.com/office/powerpoint/2010/main" val="2030079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pic>
        <p:nvPicPr>
          <p:cNvPr id="4" name="Content Placeholder 3"/>
          <p:cNvPicPr>
            <a:picLocks noGrp="1" noChangeAspect="1"/>
          </p:cNvPicPr>
          <p:nvPr>
            <p:ph idx="1"/>
          </p:nvPr>
        </p:nvPicPr>
        <p:blipFill>
          <a:blip r:embed="rId2"/>
          <a:stretch>
            <a:fillRect/>
          </a:stretch>
        </p:blipFill>
        <p:spPr>
          <a:xfrm>
            <a:off x="2358158" y="1690688"/>
            <a:ext cx="7475683" cy="4314325"/>
          </a:xfrm>
          <a:prstGeom prst="rect">
            <a:avLst/>
          </a:prstGeom>
        </p:spPr>
      </p:pic>
    </p:spTree>
    <p:extLst>
      <p:ext uri="{BB962C8B-B14F-4D97-AF65-F5344CB8AC3E}">
        <p14:creationId xmlns:p14="http://schemas.microsoft.com/office/powerpoint/2010/main" val="1049583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a:t>
            </a:r>
            <a:r>
              <a:rPr lang="en-US" b="1" dirty="0"/>
              <a:t>1 </a:t>
            </a:r>
            <a:r>
              <a:rPr lang="en-US" dirty="0"/>
              <a:t>Find the finite differences in the function values for </a:t>
            </a:r>
            <a:r>
              <a:rPr lang="en-US" dirty="0" smtClean="0"/>
              <a:t>t(x</a:t>
            </a:r>
            <a:r>
              <a:rPr lang="en-US" dirty="0"/>
              <a:t>). </a:t>
            </a:r>
          </a:p>
          <a:p>
            <a:endParaRPr lang="en-US" dirty="0"/>
          </a:p>
        </p:txBody>
      </p:sp>
      <p:pic>
        <p:nvPicPr>
          <p:cNvPr id="4" name="Picture 3"/>
          <p:cNvPicPr>
            <a:picLocks noChangeAspect="1"/>
          </p:cNvPicPr>
          <p:nvPr/>
        </p:nvPicPr>
        <p:blipFill>
          <a:blip r:embed="rId2"/>
          <a:stretch>
            <a:fillRect/>
          </a:stretch>
        </p:blipFill>
        <p:spPr>
          <a:xfrm>
            <a:off x="2204305" y="2737278"/>
            <a:ext cx="7783390" cy="3439685"/>
          </a:xfrm>
          <a:prstGeom prst="rect">
            <a:avLst/>
          </a:prstGeom>
        </p:spPr>
      </p:pic>
    </p:spTree>
    <p:extLst>
      <p:ext uri="{BB962C8B-B14F-4D97-AF65-F5344CB8AC3E}">
        <p14:creationId xmlns:p14="http://schemas.microsoft.com/office/powerpoint/2010/main" val="35365294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447</Words>
  <Application>Microsoft Office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Multiplying Polynomial Functions</vt:lpstr>
      <vt:lpstr>Multiplying Polynomial Functions</vt:lpstr>
      <vt:lpstr>Examples</vt:lpstr>
      <vt:lpstr>Examples</vt:lpstr>
      <vt:lpstr>Examples</vt:lpstr>
      <vt:lpstr>Examples</vt:lpstr>
      <vt:lpstr>Examples</vt:lpstr>
      <vt:lpstr>Examples</vt:lpstr>
      <vt:lpstr>Examples</vt:lpstr>
      <vt:lpstr>Examples</vt:lpstr>
    </vt:vector>
  </TitlesOfParts>
  <Company>AISD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Multiplying Polynomial Functions</dc:title>
  <dc:creator>CALVIN BOYKIN</dc:creator>
  <cp:lastModifiedBy>CALVIN BOYKIN</cp:lastModifiedBy>
  <cp:revision>4</cp:revision>
  <dcterms:created xsi:type="dcterms:W3CDTF">2020-03-23T18:15:33Z</dcterms:created>
  <dcterms:modified xsi:type="dcterms:W3CDTF">2020-03-23T18:51:45Z</dcterms:modified>
</cp:coreProperties>
</file>