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0" autoAdjust="0"/>
    <p:restoredTop sz="94660"/>
  </p:normalViewPr>
  <p:slideViewPr>
    <p:cSldViewPr snapToGrid="0">
      <p:cViewPr varScale="1">
        <p:scale>
          <a:sx n="75" d="100"/>
          <a:sy n="75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48E7BB-BC9B-4414-BB3C-BD3AE5063D0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7771A0-D318-418F-8F1A-D4DF01F8309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65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E7BB-BC9B-4414-BB3C-BD3AE5063D0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1A0-D318-418F-8F1A-D4DF01F83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0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E7BB-BC9B-4414-BB3C-BD3AE5063D0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1A0-D318-418F-8F1A-D4DF01F8309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912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E7BB-BC9B-4414-BB3C-BD3AE5063D0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1A0-D318-418F-8F1A-D4DF01F830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25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E7BB-BC9B-4414-BB3C-BD3AE5063D0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1A0-D318-418F-8F1A-D4DF01F83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50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E7BB-BC9B-4414-BB3C-BD3AE5063D0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1A0-D318-418F-8F1A-D4DF01F830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294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E7BB-BC9B-4414-BB3C-BD3AE5063D0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1A0-D318-418F-8F1A-D4DF01F8309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795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E7BB-BC9B-4414-BB3C-BD3AE5063D0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1A0-D318-418F-8F1A-D4DF01F8309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30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E7BB-BC9B-4414-BB3C-BD3AE5063D0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1A0-D318-418F-8F1A-D4DF01F8309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28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E7BB-BC9B-4414-BB3C-BD3AE5063D0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1A0-D318-418F-8F1A-D4DF01F83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0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E7BB-BC9B-4414-BB3C-BD3AE5063D0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1A0-D318-418F-8F1A-D4DF01F8309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65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E7BB-BC9B-4414-BB3C-BD3AE5063D0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1A0-D318-418F-8F1A-D4DF01F83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1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E7BB-BC9B-4414-BB3C-BD3AE5063D0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1A0-D318-418F-8F1A-D4DF01F8309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02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E7BB-BC9B-4414-BB3C-BD3AE5063D0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1A0-D318-418F-8F1A-D4DF01F8309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01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E7BB-BC9B-4414-BB3C-BD3AE5063D0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1A0-D318-418F-8F1A-D4DF01F83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1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E7BB-BC9B-4414-BB3C-BD3AE5063D0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1A0-D318-418F-8F1A-D4DF01F8309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68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E7BB-BC9B-4414-BB3C-BD3AE5063D0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1A0-D318-418F-8F1A-D4DF01F83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7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48E7BB-BC9B-4414-BB3C-BD3AE5063D0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7771A0-D318-418F-8F1A-D4DF01F83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Linear Equations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Write an equation in slope-intercept form for the line that has a slope of -4 and passes through (-2, -2)</a:t>
            </a:r>
          </a:p>
          <a:p>
            <a:endParaRPr lang="en-US" dirty="0"/>
          </a:p>
          <a:p>
            <a:r>
              <a:rPr lang="en-US" dirty="0" smtClean="0"/>
              <a:t>y = mx + b</a:t>
            </a:r>
          </a:p>
          <a:p>
            <a:r>
              <a:rPr lang="en-US" dirty="0" smtClean="0"/>
              <a:t>-2 = -4(-2) + b</a:t>
            </a:r>
          </a:p>
          <a:p>
            <a:r>
              <a:rPr lang="en-US" dirty="0" smtClean="0"/>
              <a:t>-2 = 8 + b</a:t>
            </a:r>
          </a:p>
          <a:p>
            <a:r>
              <a:rPr lang="en-US" dirty="0" smtClean="0"/>
              <a:t>-10 = b</a:t>
            </a:r>
          </a:p>
          <a:p>
            <a:r>
              <a:rPr lang="en-US" dirty="0" smtClean="0"/>
              <a:t>y = -4x –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1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Point-Slope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equation written in the form y – y</a:t>
            </a:r>
            <a:r>
              <a:rPr lang="en-US" baseline="-25000" dirty="0" smtClean="0"/>
              <a:t>1</a:t>
            </a:r>
            <a:r>
              <a:rPr lang="en-US" dirty="0" smtClean="0"/>
              <a:t> = m(x – x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545" y="3741129"/>
            <a:ext cx="7964907" cy="213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23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an equation in slope-intercept form for the line that passes through (2, 3) and (-4, -5)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0176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Write an equation in </a:t>
                </a:r>
                <a:r>
                  <a:rPr lang="en-US" dirty="0"/>
                  <a:t>slope-intercept </a:t>
                </a:r>
                <a:r>
                  <a:rPr lang="en-US" dirty="0" smtClean="0"/>
                  <a:t>form for the line that passes through (2, 3) and (-4, -5)</a:t>
                </a:r>
              </a:p>
              <a:p>
                <a:endParaRPr lang="en-US" dirty="0"/>
              </a:p>
              <a:p>
                <a:r>
                  <a:rPr lang="en-US" dirty="0" smtClean="0"/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 smtClean="0"/>
                  <a:t>						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x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+ 3		</a:t>
                </a:r>
              </a:p>
              <a:p>
                <a:r>
                  <a:rPr lang="en-US" dirty="0" smtClean="0"/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−5 −3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−4−2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				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x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y – 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m(x –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				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y –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(x – 2)</a:t>
                </a:r>
              </a:p>
              <a:p>
                <a:r>
                  <a:rPr lang="en-US" dirty="0" smtClean="0"/>
                  <a:t>y –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x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2" t="-3486" b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820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an equation in </a:t>
            </a:r>
            <a:r>
              <a:rPr lang="en-US" dirty="0"/>
              <a:t>slope-intercept </a:t>
            </a:r>
            <a:r>
              <a:rPr lang="en-US" dirty="0" smtClean="0"/>
              <a:t>form for the line that passes through (6, 1) and (8, -4)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1204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Write an equation in </a:t>
                </a:r>
                <a:r>
                  <a:rPr lang="en-US" dirty="0"/>
                  <a:t>slope-intercept </a:t>
                </a:r>
                <a:r>
                  <a:rPr lang="en-US" dirty="0" smtClean="0"/>
                  <a:t>form for the line that passes through (6, 1) and (8, -4)</a:t>
                </a:r>
              </a:p>
              <a:p>
                <a:endParaRPr lang="en-US" dirty="0"/>
              </a:p>
              <a:p>
                <a:r>
                  <a:rPr lang="en-US" dirty="0" smtClean="0"/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 smtClean="0"/>
                  <a:t>						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x + 15+ 1		</a:t>
                </a:r>
              </a:p>
              <a:p>
                <a:r>
                  <a:rPr lang="en-US" dirty="0" smtClean="0"/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−4 −1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8−6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				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x + 16</a:t>
                </a:r>
              </a:p>
              <a:p>
                <a:r>
                  <a:rPr lang="en-US" dirty="0" smtClean="0"/>
                  <a:t>y – 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m(x –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				</a:t>
                </a:r>
              </a:p>
              <a:p>
                <a:r>
                  <a:rPr lang="en-US" dirty="0" smtClean="0"/>
                  <a:t>y – 1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(x – 6)</a:t>
                </a:r>
              </a:p>
              <a:p>
                <a:r>
                  <a:rPr lang="en-US" dirty="0" smtClean="0"/>
                  <a:t>y –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2" t="-3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988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and Perpendicular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use the slope-intercept and point-slope forms to write equations of lines that are parallel or perpendicular to other lines.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34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lines are lines that lie in the same plane and do not intersect.</a:t>
            </a:r>
          </a:p>
          <a:p>
            <a:r>
              <a:rPr lang="en-US" dirty="0" smtClean="0"/>
              <a:t>Parallel lines have the same slope.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6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Write an equation for the line that passes through (4, 6) and is parallel to the graph of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x + 5.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 r="-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565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Write an equation for the line that passes through (4, 6) and is parallel to the graph of         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x + 5.</a:t>
                </a:r>
              </a:p>
              <a:p>
                <a:endParaRPr lang="en-US" dirty="0"/>
              </a:p>
              <a:p>
                <a:r>
                  <a:rPr lang="en-US" dirty="0" smtClean="0"/>
                  <a:t>m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, p(4, 6)					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x 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+ 6</a:t>
                </a:r>
              </a:p>
              <a:p>
                <a:r>
                  <a:rPr lang="en-US" dirty="0" smtClean="0"/>
                  <a:t>y – 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m(x –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				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x 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	</a:t>
                </a:r>
              </a:p>
              <a:p>
                <a:r>
                  <a:rPr lang="en-US" dirty="0"/>
                  <a:t>y</a:t>
                </a:r>
                <a:r>
                  <a:rPr lang="en-US" dirty="0" smtClean="0"/>
                  <a:t> – 6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(x – 4)					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y – 6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x 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2" t="-3486" r="-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9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linear function can be described by a linear equation.</a:t>
            </a:r>
          </a:p>
          <a:p>
            <a:r>
              <a:rPr lang="en-US" dirty="0" smtClean="0"/>
              <a:t>You can use function notation to show that the output value of the function </a:t>
            </a:r>
            <a:r>
              <a:rPr lang="en-US" i="1" dirty="0" smtClean="0"/>
              <a:t>f</a:t>
            </a:r>
            <a:r>
              <a:rPr lang="en-US" dirty="0" smtClean="0"/>
              <a:t>, written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), corresponds to the input value </a:t>
            </a:r>
            <a:r>
              <a:rPr lang="en-US" i="1" dirty="0" smtClean="0"/>
              <a:t>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74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Perpendicular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Perpendicular lines are lines that lie in the same plane and intersect at right angles.</a:t>
            </a:r>
          </a:p>
          <a:p>
            <a:r>
              <a:rPr lang="en-US" dirty="0" smtClean="0"/>
              <a:t>Two lines are perpendicular if the product of their slopes is -1. </a:t>
            </a:r>
          </a:p>
          <a:p>
            <a:r>
              <a:rPr lang="en-US" dirty="0" smtClean="0"/>
              <a:t>Two lines are perpendicular if the slopes are negative reciprocals.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6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Write the equation for the line that passes through (-3, -2) and is perpendicular to the graph of   x + 4y = 12.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Find the slope:	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x</a:t>
                </a:r>
              </a:p>
              <a:p>
                <a:r>
                  <a:rPr lang="en-US" dirty="0" smtClean="0"/>
                  <a:t>Find the negative reciprocal: 	4</a:t>
                </a:r>
              </a:p>
              <a:p>
                <a:r>
                  <a:rPr lang="en-US" dirty="0" smtClean="0"/>
                  <a:t>Use point-slope form:	 y – 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m(x –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y + 2 = 4(x + 3)</a:t>
                </a:r>
              </a:p>
              <a:p>
                <a:r>
                  <a:rPr lang="en-US" dirty="0" smtClean="0"/>
                  <a:t>y = 4x + 12 – 2</a:t>
                </a:r>
              </a:p>
              <a:p>
                <a:r>
                  <a:rPr lang="en-US" dirty="0"/>
                  <a:t>y</a:t>
                </a:r>
                <a:r>
                  <a:rPr lang="en-US" dirty="0" smtClean="0"/>
                  <a:t> = 4x + 10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2" t="-3486"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78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functions are functions with a constant rate of change and can be written in the form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mx</a:t>
            </a:r>
            <a:r>
              <a:rPr lang="en-US" dirty="0" smtClean="0"/>
              <a:t> + </a:t>
            </a:r>
            <a:r>
              <a:rPr lang="en-US" i="1" dirty="0" smtClean="0"/>
              <a:t>b, </a:t>
            </a:r>
            <a:r>
              <a:rPr lang="en-US" dirty="0" smtClean="0"/>
              <a:t>where </a:t>
            </a:r>
            <a:r>
              <a:rPr lang="en-US" i="1" dirty="0" smtClean="0"/>
              <a:t>x</a:t>
            </a:r>
            <a:r>
              <a:rPr lang="en-US" dirty="0" smtClean="0"/>
              <a:t> is the independent variable and </a:t>
            </a:r>
            <a:r>
              <a:rPr lang="en-US" i="1" dirty="0" smtClean="0"/>
              <a:t>m </a:t>
            </a:r>
            <a:r>
              <a:rPr lang="en-US" dirty="0" smtClean="0"/>
              <a:t>and </a:t>
            </a:r>
            <a:r>
              <a:rPr lang="en-US" i="1" dirty="0" smtClean="0"/>
              <a:t>b</a:t>
            </a:r>
            <a:r>
              <a:rPr lang="en-US" dirty="0" smtClean="0"/>
              <a:t> are constants.</a:t>
            </a:r>
          </a:p>
          <a:p>
            <a:r>
              <a:rPr lang="en-US" dirty="0" smtClean="0"/>
              <a:t>The graph of a linear function is a straight line made up of the set of all points that satisfy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3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Slope-Intercept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equation written in the  form y = mx + b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411" y="3511656"/>
            <a:ext cx="6861176" cy="236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5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Write an equation in slope-intercept form for the line that has a slope of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and passes through (-4, 1)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43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Write an equation in slope-intercept form for the line that has a slope of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and passes through (-4, 1)</a:t>
                </a:r>
              </a:p>
              <a:p>
                <a:endParaRPr lang="en-US" dirty="0"/>
              </a:p>
              <a:p>
                <a:r>
                  <a:rPr lang="en-US" dirty="0" smtClean="0"/>
                  <a:t>y = mx + b</a:t>
                </a:r>
              </a:p>
              <a:p>
                <a:r>
                  <a:rPr lang="en-US" dirty="0" smtClean="0"/>
                  <a:t>1 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(-4) + b</a:t>
                </a:r>
              </a:p>
              <a:p>
                <a:r>
                  <a:rPr lang="en-US" dirty="0" smtClean="0"/>
                  <a:t>1 = 6 + b</a:t>
                </a:r>
              </a:p>
              <a:p>
                <a:r>
                  <a:rPr lang="en-US" dirty="0" smtClean="0"/>
                  <a:t>-5 = b</a:t>
                </a:r>
              </a:p>
              <a:p>
                <a:r>
                  <a:rPr lang="en-US" dirty="0" smtClean="0"/>
                  <a:t>y 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x – 5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2" t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63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Write an equation in slope-intercept form for the line that has a slope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and passes through (3, 2)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70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Write an equation in slope-intercept form for the line that has a slope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and passes through (3, 2)</a:t>
                </a:r>
              </a:p>
              <a:p>
                <a:endParaRPr lang="en-US" dirty="0"/>
              </a:p>
              <a:p>
                <a:r>
                  <a:rPr lang="en-US" dirty="0" smtClean="0"/>
                  <a:t>y = mx + b</a:t>
                </a:r>
              </a:p>
              <a:p>
                <a:r>
                  <a:rPr lang="en-US" dirty="0" smtClean="0"/>
                  <a:t>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(3) + b</a:t>
                </a:r>
              </a:p>
              <a:p>
                <a:r>
                  <a:rPr lang="en-US" dirty="0" smtClean="0"/>
                  <a:t>2 = 4 + b</a:t>
                </a:r>
              </a:p>
              <a:p>
                <a:r>
                  <a:rPr lang="en-US" dirty="0" smtClean="0"/>
                  <a:t>-2 = b</a:t>
                </a:r>
              </a:p>
              <a:p>
                <a:r>
                  <a:rPr lang="en-US" dirty="0" smtClean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x – 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2" t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8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an equation in slope-intercept form for the line that has a slope of -4 and passes through (-2, -2)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26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936</TotalTime>
  <Words>561</Words>
  <Application>Microsoft Office PowerPoint</Application>
  <PresentationFormat>Widescreen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Cambria Math</vt:lpstr>
      <vt:lpstr>Garamond</vt:lpstr>
      <vt:lpstr>Organic</vt:lpstr>
      <vt:lpstr>Writing Linear Equations</vt:lpstr>
      <vt:lpstr>Linear Function</vt:lpstr>
      <vt:lpstr>Linear Function</vt:lpstr>
      <vt:lpstr>Slope-Intercept Form</vt:lpstr>
      <vt:lpstr>Examples</vt:lpstr>
      <vt:lpstr>Examples</vt:lpstr>
      <vt:lpstr>Examples</vt:lpstr>
      <vt:lpstr>Examples</vt:lpstr>
      <vt:lpstr>Examples</vt:lpstr>
      <vt:lpstr>Examples</vt:lpstr>
      <vt:lpstr>Point-Slope Form</vt:lpstr>
      <vt:lpstr>Examples</vt:lpstr>
      <vt:lpstr>Examples</vt:lpstr>
      <vt:lpstr>Examples</vt:lpstr>
      <vt:lpstr>Examples</vt:lpstr>
      <vt:lpstr>Parallel and Perpendicular Lines</vt:lpstr>
      <vt:lpstr>Parallel Lines</vt:lpstr>
      <vt:lpstr>Examples</vt:lpstr>
      <vt:lpstr>Examples</vt:lpstr>
      <vt:lpstr>Perpendicular Lines</vt:lpstr>
      <vt:lpstr>Examples</vt:lpstr>
    </vt:vector>
  </TitlesOfParts>
  <Company>AISD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Linear Equations</dc:title>
  <dc:creator>CALVIN BOYKIN</dc:creator>
  <cp:lastModifiedBy>CALVIN BOYKIN</cp:lastModifiedBy>
  <cp:revision>13</cp:revision>
  <dcterms:created xsi:type="dcterms:W3CDTF">2019-09-08T22:04:18Z</dcterms:created>
  <dcterms:modified xsi:type="dcterms:W3CDTF">2019-09-24T01:49:09Z</dcterms:modified>
</cp:coreProperties>
</file>