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D3CEA-49DA-4476-A68E-7D763D07765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884E2B16-D7A7-4F98-BE65-79D9C6668215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4444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D3CEA-49DA-4476-A68E-7D763D07765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2B16-D7A7-4F98-BE65-79D9C6668215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3547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D3CEA-49DA-4476-A68E-7D763D07765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2B16-D7A7-4F98-BE65-79D9C6668215}" type="slidenum">
              <a:rPr lang="en-US" smtClean="0"/>
              <a:t>‹#›</a:t>
            </a:fld>
            <a:endParaRPr lang="en-US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0258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86FD3CEA-49DA-4476-A68E-7D763D07765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2B16-D7A7-4F98-BE65-79D9C6668215}" type="slidenum">
              <a:rPr lang="en-US" smtClean="0"/>
              <a:t>‹#›</a:t>
            </a:fld>
            <a:endParaRPr lang="en-US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6225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D3CEA-49DA-4476-A68E-7D763D07765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2B16-D7A7-4F98-BE65-79D9C6668215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7255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D3CEA-49DA-4476-A68E-7D763D07765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2B16-D7A7-4F98-BE65-79D9C6668215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0202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D3CEA-49DA-4476-A68E-7D763D07765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2B16-D7A7-4F98-BE65-79D9C6668215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138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D3CEA-49DA-4476-A68E-7D763D07765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2B16-D7A7-4F98-BE65-79D9C6668215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6008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D3CEA-49DA-4476-A68E-7D763D07765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2B16-D7A7-4F98-BE65-79D9C6668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168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D3CEA-49DA-4476-A68E-7D763D07765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2B16-D7A7-4F98-BE65-79D9C6668215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2306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86FD3CEA-49DA-4476-A68E-7D763D07765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884E2B16-D7A7-4F98-BE65-79D9C6668215}" type="slidenum">
              <a:rPr lang="en-US" smtClean="0"/>
              <a:t>‹#›</a:t>
            </a:fld>
            <a:endParaRPr lang="en-US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8843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D3CEA-49DA-4476-A68E-7D763D07765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84E2B16-D7A7-4F98-BE65-79D9C6668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91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Graphing Linear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22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Graphing Linear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linear equation is an equation whose graph is a line. The solutions of a linear equation are the points that make up its graph.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13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table to make a graph and to write and equation.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310" y="2657007"/>
            <a:ext cx="3348539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723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table to make a graph and to write and equation.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y</a:t>
            </a:r>
            <a:r>
              <a:rPr lang="en-US" dirty="0" smtClean="0"/>
              <a:t> = 6x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310" y="2657007"/>
            <a:ext cx="3348539" cy="1162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8757" y="2657007"/>
            <a:ext cx="3273743" cy="327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458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 y = 2x + 1</a:t>
            </a:r>
          </a:p>
        </p:txBody>
      </p:sp>
    </p:spTree>
    <p:extLst>
      <p:ext uri="{BB962C8B-B14F-4D97-AF65-F5344CB8AC3E}">
        <p14:creationId xmlns:p14="http://schemas.microsoft.com/office/powerpoint/2010/main" val="2281162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 y = 2x + 1</a:t>
            </a:r>
          </a:p>
          <a:p>
            <a:r>
              <a:rPr lang="en-US" dirty="0" smtClean="0"/>
              <a:t>Start by making a table.</a:t>
            </a:r>
          </a:p>
          <a:p>
            <a:r>
              <a:rPr lang="en-US" dirty="0" smtClean="0"/>
              <a:t>Then graph the points.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95869"/>
              </p:ext>
            </p:extLst>
          </p:nvPr>
        </p:nvGraphicFramePr>
        <p:xfrm>
          <a:off x="5931907" y="2002559"/>
          <a:ext cx="1766834" cy="2023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417">
                  <a:extLst>
                    <a:ext uri="{9D8B030D-6E8A-4147-A177-3AD203B41FA5}">
                      <a16:colId xmlns:a16="http://schemas.microsoft.com/office/drawing/2014/main" val="3373307250"/>
                    </a:ext>
                  </a:extLst>
                </a:gridCol>
                <a:gridCol w="883417">
                  <a:extLst>
                    <a:ext uri="{9D8B030D-6E8A-4147-A177-3AD203B41FA5}">
                      <a16:colId xmlns:a16="http://schemas.microsoft.com/office/drawing/2014/main" val="1307306079"/>
                    </a:ext>
                  </a:extLst>
                </a:gridCol>
              </a:tblGrid>
              <a:tr h="40462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1860744"/>
                  </a:ext>
                </a:extLst>
              </a:tr>
              <a:tr h="40462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4565949"/>
                  </a:ext>
                </a:extLst>
              </a:tr>
              <a:tr h="40462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141439"/>
                  </a:ext>
                </a:extLst>
              </a:tr>
              <a:tr h="40462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404570"/>
                  </a:ext>
                </a:extLst>
              </a:tr>
              <a:tr h="40462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008189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2678" y="3819057"/>
            <a:ext cx="2228850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490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Use a graph of the  function f(x)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 smtClean="0"/>
                  <a:t>x + 2 to find the value of f(x) when x = 6. Check your answer.</a:t>
                </a:r>
              </a:p>
              <a:p>
                <a:endParaRPr lang="en-US" dirty="0"/>
              </a:p>
              <a:p>
                <a:r>
                  <a:rPr lang="en-US" dirty="0" smtClean="0"/>
                  <a:t>Locate 6 on the x axis.</a:t>
                </a:r>
              </a:p>
              <a:p>
                <a:r>
                  <a:rPr lang="en-US" dirty="0" smtClean="0"/>
                  <a:t>Move up from the 6 to the graph.</a:t>
                </a:r>
              </a:p>
              <a:p>
                <a:r>
                  <a:rPr lang="en-US" dirty="0" smtClean="0"/>
                  <a:t>Find the corresponding value of y.</a:t>
                </a:r>
              </a:p>
              <a:p>
                <a:r>
                  <a:rPr lang="en-US" dirty="0" smtClean="0"/>
                  <a:t>Use substitution to check.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1" r="-11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4359" y="2890369"/>
            <a:ext cx="2589186" cy="2575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00198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1538</TotalTime>
  <Words>110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Century Gothic</vt:lpstr>
      <vt:lpstr>Gallery</vt:lpstr>
      <vt:lpstr>Graphing Linear Functions</vt:lpstr>
      <vt:lpstr>Graphing Linear Functions</vt:lpstr>
      <vt:lpstr>Examples</vt:lpstr>
      <vt:lpstr>Examples</vt:lpstr>
      <vt:lpstr>Examples</vt:lpstr>
      <vt:lpstr>Examples</vt:lpstr>
      <vt:lpstr>Examples</vt:lpstr>
    </vt:vector>
  </TitlesOfParts>
  <Company>AISD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Graphing Linear Functions</dc:title>
  <dc:creator>CALVIN BOYKIN</dc:creator>
  <cp:lastModifiedBy>CALVIN BOYKIN</cp:lastModifiedBy>
  <cp:revision>6</cp:revision>
  <dcterms:created xsi:type="dcterms:W3CDTF">2019-08-27T23:45:22Z</dcterms:created>
  <dcterms:modified xsi:type="dcterms:W3CDTF">2019-08-29T01:23:56Z</dcterms:modified>
</cp:coreProperties>
</file>