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5" r:id="rId12"/>
    <p:sldId id="266" r:id="rId13"/>
    <p:sldId id="276" r:id="rId14"/>
    <p:sldId id="267" r:id="rId15"/>
    <p:sldId id="268" r:id="rId16"/>
    <p:sldId id="277" r:id="rId17"/>
    <p:sldId id="269" r:id="rId18"/>
    <p:sldId id="278" r:id="rId19"/>
    <p:sldId id="270" r:id="rId20"/>
    <p:sldId id="279" r:id="rId21"/>
    <p:sldId id="272" r:id="rId22"/>
    <p:sldId id="274" r:id="rId23"/>
    <p:sldId id="271" r:id="rId24"/>
    <p:sldId id="273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6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10/3/2017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10/3/2017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1D8BD707-D9CF-40AE-B4C6-C98DA3205C09}" type="datetimeFigureOut">
              <a:rPr lang="en-US" smtClean="0"/>
              <a:pPr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Slopes and Equations of Lines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 whether lines AB and CD are </a:t>
            </a:r>
            <a:r>
              <a:rPr lang="en-US" i="1" dirty="0" smtClean="0"/>
              <a:t>parallel, perpendicular, or neither.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A(14, 13), B(-11,0), C(-3,7), D(-4-5)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 whether lines AB and CD are </a:t>
            </a:r>
            <a:r>
              <a:rPr lang="en-US" i="1" dirty="0" smtClean="0"/>
              <a:t>parallel, perpendicular, or neither.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A(14, 13), B(-11,0), C(-3,7), D(-4-5)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m</a:t>
            </a:r>
            <a:r>
              <a:rPr lang="en-US" baseline="-25000" dirty="0" err="1" smtClean="0">
                <a:solidFill>
                  <a:srgbClr val="FF0000"/>
                </a:solidFill>
              </a:rPr>
              <a:t>AB</a:t>
            </a:r>
            <a:r>
              <a:rPr lang="en-US" dirty="0" smtClean="0">
                <a:solidFill>
                  <a:srgbClr val="FF0000"/>
                </a:solidFill>
              </a:rPr>
              <a:t>= 13/25; </a:t>
            </a:r>
            <a:r>
              <a:rPr lang="en-US" dirty="0" err="1" smtClean="0">
                <a:solidFill>
                  <a:srgbClr val="FF0000"/>
                </a:solidFill>
              </a:rPr>
              <a:t>m</a:t>
            </a:r>
            <a:r>
              <a:rPr lang="en-US" baseline="-25000" dirty="0" err="1" smtClean="0">
                <a:solidFill>
                  <a:srgbClr val="FF0000"/>
                </a:solidFill>
              </a:rPr>
              <a:t>CD</a:t>
            </a:r>
            <a:r>
              <a:rPr lang="en-US" dirty="0" smtClean="0">
                <a:solidFill>
                  <a:srgbClr val="FF0000"/>
                </a:solidFill>
              </a:rPr>
              <a:t>= 12/1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neither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 whether lines AB and CD are </a:t>
            </a:r>
            <a:r>
              <a:rPr lang="en-US" i="1" dirty="0" smtClean="0"/>
              <a:t>parallel, perpendicular, or neither.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A(3, 6), B(-9,2), C(5,4), D(2,3)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 whether lines AB and CD are </a:t>
            </a:r>
            <a:r>
              <a:rPr lang="en-US" i="1" dirty="0" smtClean="0"/>
              <a:t>parallel, perpendicular, or neither.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A(3, 6), B(-9,2), C(5,4), D(2,3)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m</a:t>
            </a:r>
            <a:r>
              <a:rPr lang="en-US" baseline="-25000" dirty="0" err="1" smtClean="0">
                <a:solidFill>
                  <a:srgbClr val="FF0000"/>
                </a:solidFill>
              </a:rPr>
              <a:t>AB</a:t>
            </a:r>
            <a:r>
              <a:rPr lang="en-US" dirty="0" smtClean="0">
                <a:solidFill>
                  <a:srgbClr val="FF0000"/>
                </a:solidFill>
              </a:rPr>
              <a:t>= 4/12 = 1/3; </a:t>
            </a:r>
            <a:r>
              <a:rPr lang="en-US" dirty="0" err="1" smtClean="0">
                <a:solidFill>
                  <a:srgbClr val="FF0000"/>
                </a:solidFill>
              </a:rPr>
              <a:t>m</a:t>
            </a:r>
            <a:r>
              <a:rPr lang="en-US" baseline="-25000" dirty="0" err="1" smtClean="0">
                <a:solidFill>
                  <a:srgbClr val="FF0000"/>
                </a:solidFill>
              </a:rPr>
              <a:t>CD</a:t>
            </a:r>
            <a:r>
              <a:rPr lang="en-US" dirty="0" smtClean="0">
                <a:solidFill>
                  <a:srgbClr val="FF0000"/>
                </a:solidFill>
              </a:rPr>
              <a:t>= 1/3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Same </a:t>
            </a:r>
            <a:r>
              <a:rPr lang="en-US" dirty="0" err="1" smtClean="0">
                <a:solidFill>
                  <a:srgbClr val="FF0000"/>
                </a:solidFill>
              </a:rPr>
              <a:t>slope</a:t>
            </a:r>
            <a:r>
              <a:rPr lang="en-US" dirty="0" err="1" smtClean="0">
                <a:solidFill>
                  <a:srgbClr val="FF0000"/>
                </a:solidFill>
                <a:latin typeface="Calibri"/>
                <a:cs typeface="Calibri"/>
              </a:rPr>
              <a:t>→parallel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Equations of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Slope-intercept form: y=</a:t>
            </a:r>
            <a:r>
              <a:rPr lang="en-US" dirty="0" err="1" smtClean="0"/>
              <a:t>mx+b</a:t>
            </a:r>
            <a:r>
              <a:rPr lang="en-US" dirty="0" smtClean="0"/>
              <a:t>; m is slope, b is y-intercept</a:t>
            </a:r>
          </a:p>
          <a:p>
            <a:endParaRPr lang="en-US" dirty="0" smtClean="0"/>
          </a:p>
          <a:p>
            <a:r>
              <a:rPr lang="en-US" dirty="0" smtClean="0"/>
              <a:t>Point-slope form: y-y1=m(x-x1); m is slope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Slope and Y-intercept:</a:t>
            </a:r>
          </a:p>
          <a:p>
            <a:endParaRPr lang="en-US" dirty="0" smtClean="0"/>
          </a:p>
          <a:p>
            <a:r>
              <a:rPr lang="en-US" dirty="0" smtClean="0"/>
              <a:t>Write an equation in slope-intercept form of the line with slope 4 and y-intercept of -7.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Slope and Y-intercept:</a:t>
            </a:r>
          </a:p>
          <a:p>
            <a:endParaRPr lang="en-US" dirty="0" smtClean="0"/>
          </a:p>
          <a:p>
            <a:r>
              <a:rPr lang="en-US" dirty="0" smtClean="0"/>
              <a:t>Write an equation in slope-intercept form of the line with slope 4 and y-intercept of -7.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y = 4x - 7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Slope and a Point on the Line</a:t>
            </a:r>
          </a:p>
          <a:p>
            <a:endParaRPr lang="en-US" dirty="0" smtClean="0"/>
          </a:p>
          <a:p>
            <a:r>
              <a:rPr lang="en-US" dirty="0" smtClean="0"/>
              <a:t>Write an equation in point-slope form of the line with slope -2/3 and passes through the point (4,-2).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Slope and a Point on the Line</a:t>
            </a:r>
          </a:p>
          <a:p>
            <a:endParaRPr lang="en-US" dirty="0" smtClean="0"/>
          </a:p>
          <a:p>
            <a:r>
              <a:rPr lang="en-US" dirty="0" smtClean="0"/>
              <a:t>Write an equation in point-slope form of the line with slope -2/3 and passes through the point (4,-2).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y = -2x/3 + 2/3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Points</a:t>
            </a:r>
          </a:p>
          <a:p>
            <a:endParaRPr lang="en-US" dirty="0" smtClean="0"/>
          </a:p>
          <a:p>
            <a:r>
              <a:rPr lang="en-US" dirty="0" smtClean="0"/>
              <a:t>Write an equation in slope-intercept form of the line through points (2,5) and (-7,-9).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ratio of the change along the y-axis to the change along the x-axis between any two points on the line.</a:t>
            </a:r>
          </a:p>
          <a:p>
            <a:r>
              <a:rPr lang="en-US" dirty="0" smtClean="0"/>
              <a:t>Rate of change</a:t>
            </a:r>
          </a:p>
          <a:p>
            <a:r>
              <a:rPr lang="en-US" dirty="0" smtClean="0"/>
              <a:t>Change in y over change in x</a:t>
            </a:r>
          </a:p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5257800"/>
            <a:ext cx="668528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Points</a:t>
            </a:r>
          </a:p>
          <a:p>
            <a:endParaRPr lang="en-US" dirty="0" smtClean="0"/>
          </a:p>
          <a:p>
            <a:r>
              <a:rPr lang="en-US" dirty="0" smtClean="0"/>
              <a:t>Write an equation in slope-intercept form of the line through points (2,5) and (-7,-9).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m = 14/9; b = 17/9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y = 14x/9 + 17/9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Horizontal and Vertical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equation of a horizontal line is y=b, where b is the y-intercept of the line.</a:t>
            </a:r>
          </a:p>
          <a:p>
            <a:r>
              <a:rPr lang="en-US" dirty="0" smtClean="0"/>
              <a:t>y=3</a:t>
            </a:r>
          </a:p>
          <a:p>
            <a:endParaRPr lang="en-US" dirty="0" smtClean="0"/>
          </a:p>
          <a:p>
            <a:r>
              <a:rPr lang="en-US" dirty="0" smtClean="0"/>
              <a:t>The equation of a vertical line is x=a, where a is the x-intercept of the line.</a:t>
            </a:r>
          </a:p>
          <a:p>
            <a:r>
              <a:rPr lang="en-US" dirty="0" smtClean="0"/>
              <a:t>x=-4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an equation in slope-intercept form for a line perpendicular to y=-2x+6 containing (3,2).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an equation in slope-intercept form for a line perpendicular to y=-2x+6 containing (3,2).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m = ½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y = x/2 + ½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an equation in slope-intercept form for a line parallel to y = 4x - 5 containing (-1,5).</a:t>
            </a:r>
          </a:p>
          <a:p>
            <a:endParaRPr lang="en-US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an equation in slope-intercept form for a line parallel to y = 4x - 5 containing (-1,5).</a:t>
            </a:r>
          </a:p>
          <a:p>
            <a:endParaRPr lang="en-US" b="1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m = 4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y = 4x + 9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443537"/>
            <a:ext cx="4648200" cy="4612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Slope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255714"/>
            <a:ext cx="4343400" cy="4954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Slope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210251"/>
            <a:ext cx="4419600" cy="496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Slope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260658"/>
            <a:ext cx="4495800" cy="5118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Slope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306293"/>
            <a:ext cx="4343400" cy="502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Slopes of Parallel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</a:t>
            </a:r>
            <a:r>
              <a:rPr lang="en-US" dirty="0" err="1" smtClean="0"/>
              <a:t>nonvertical</a:t>
            </a:r>
            <a:r>
              <a:rPr lang="en-US" dirty="0" smtClean="0"/>
              <a:t> lines have the same slope if and only if they are parallel. All vertical lines are parallel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Slopes of Perpendicular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</a:t>
            </a:r>
            <a:r>
              <a:rPr lang="en-US" dirty="0" err="1" smtClean="0"/>
              <a:t>nonvertical</a:t>
            </a:r>
            <a:r>
              <a:rPr lang="en-US" dirty="0" smtClean="0"/>
              <a:t> lines are perpendicular if and only if the product of their slopes is -1. Vertical and horizontal lines are perpendicular.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Kilter</Template>
  <TotalTime>58</TotalTime>
  <Words>573</Words>
  <Application>Microsoft Office PowerPoint</Application>
  <PresentationFormat>On-screen Show (4:3)</PresentationFormat>
  <Paragraphs>89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Kilter</vt:lpstr>
      <vt:lpstr>Slopes and Equations of Lines</vt:lpstr>
      <vt:lpstr>Slope</vt:lpstr>
      <vt:lpstr>Examples</vt:lpstr>
      <vt:lpstr>Slope</vt:lpstr>
      <vt:lpstr>Slope</vt:lpstr>
      <vt:lpstr>Slope</vt:lpstr>
      <vt:lpstr>Slope</vt:lpstr>
      <vt:lpstr>Slopes of Parallel Lines</vt:lpstr>
      <vt:lpstr>Slopes of Perpendicular Lines</vt:lpstr>
      <vt:lpstr>Examples</vt:lpstr>
      <vt:lpstr>Examples</vt:lpstr>
      <vt:lpstr>Examples</vt:lpstr>
      <vt:lpstr>Examples</vt:lpstr>
      <vt:lpstr>Equations of Lines</vt:lpstr>
      <vt:lpstr>Examples</vt:lpstr>
      <vt:lpstr>Examples</vt:lpstr>
      <vt:lpstr>Examples</vt:lpstr>
      <vt:lpstr>Examples</vt:lpstr>
      <vt:lpstr>Examples</vt:lpstr>
      <vt:lpstr>Examples</vt:lpstr>
      <vt:lpstr>Horizontal and Vertical Lines</vt:lpstr>
      <vt:lpstr>Examples</vt:lpstr>
      <vt:lpstr>Examples</vt:lpstr>
      <vt:lpstr>Examples</vt:lpstr>
      <vt:lpstr>Examples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Mr. Boykin</dc:creator>
  <cp:lastModifiedBy>Mr. Boykin</cp:lastModifiedBy>
  <cp:revision>6</cp:revision>
  <dcterms:created xsi:type="dcterms:W3CDTF">2006-08-16T00:00:00Z</dcterms:created>
  <dcterms:modified xsi:type="dcterms:W3CDTF">2017-10-03T21:09:24Z</dcterms:modified>
</cp:coreProperties>
</file>