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1" r:id="rId13"/>
    <p:sldId id="272" r:id="rId14"/>
    <p:sldId id="273" r:id="rId15"/>
    <p:sldId id="267" r:id="rId16"/>
    <p:sldId id="277" r:id="rId17"/>
    <p:sldId id="278" r:id="rId18"/>
    <p:sldId id="276" r:id="rId19"/>
    <p:sldId id="279" r:id="rId20"/>
    <p:sldId id="280" r:id="rId21"/>
    <p:sldId id="268" r:id="rId22"/>
    <p:sldId id="281" r:id="rId23"/>
    <p:sldId id="282" r:id="rId24"/>
    <p:sldId id="269" r:id="rId25"/>
    <p:sldId id="284" r:id="rId26"/>
    <p:sldId id="285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6" y="-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D8BD707-D9CF-40AE-B4C6-C98DA3205C09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D8BD707-D9CF-40AE-B4C6-C98DA3205C09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D8BD707-D9CF-40AE-B4C6-C98DA3205C09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Parallel Lines and Transversals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Angles and Parallel Lines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i="1" dirty="0" smtClean="0"/>
              <a:t>m</a:t>
            </a:r>
            <a:r>
              <a:rPr lang="en-US" dirty="0" smtClean="0">
                <a:latin typeface="Cambria Math"/>
                <a:ea typeface="Cambria Math"/>
              </a:rPr>
              <a:t>∠2 = 4x + 7 and </a:t>
            </a:r>
            <a:r>
              <a:rPr lang="en-US" i="1" dirty="0" smtClean="0"/>
              <a:t>m</a:t>
            </a:r>
            <a:r>
              <a:rPr lang="en-US" dirty="0" smtClean="0">
                <a:latin typeface="Cambria Math"/>
                <a:ea typeface="Cambria Math"/>
              </a:rPr>
              <a:t>∠7 = 5x – 13, find x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1" y="2533649"/>
            <a:ext cx="5053114" cy="3909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Perpendicular Transversal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 plane, if a line is perpendicular to one of two parallel lines, then it is perpendicular to the other.</a:t>
            </a:r>
            <a:endParaRPr lang="en-US" dirty="0"/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3352800"/>
            <a:ext cx="5470356" cy="3352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all planes parallel to plane </a:t>
            </a:r>
            <a:r>
              <a:rPr lang="en-US" i="1" dirty="0" smtClean="0"/>
              <a:t>DEH.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2438400"/>
            <a:ext cx="3200400" cy="418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all segments parallel to plane </a:t>
            </a:r>
            <a:r>
              <a:rPr lang="en-US" i="1" dirty="0" smtClean="0"/>
              <a:t>AB.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2438400"/>
            <a:ext cx="3200400" cy="418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all segments that intersect G</a:t>
            </a:r>
            <a:r>
              <a:rPr lang="en-US" i="1" dirty="0" smtClean="0"/>
              <a:t>H.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2438400"/>
            <a:ext cx="3200400" cy="418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Classify each pair of angles as </a:t>
            </a:r>
            <a:r>
              <a:rPr lang="en-US" i="1" dirty="0" smtClean="0"/>
              <a:t>alternate interior, alternate exterior, corresponding, </a:t>
            </a:r>
            <a:r>
              <a:rPr lang="en-US" dirty="0" smtClean="0"/>
              <a:t>or </a:t>
            </a:r>
            <a:r>
              <a:rPr lang="en-US" i="1" dirty="0" smtClean="0"/>
              <a:t>consecutive interior </a:t>
            </a:r>
            <a:r>
              <a:rPr lang="en-US" dirty="0" smtClean="0"/>
              <a:t>angles.</a:t>
            </a:r>
          </a:p>
          <a:p>
            <a:endParaRPr lang="en-US" dirty="0" smtClean="0"/>
          </a:p>
          <a:p>
            <a:r>
              <a:rPr lang="en-US" dirty="0" smtClean="0">
                <a:latin typeface="Cambria Math"/>
                <a:ea typeface="Cambria Math"/>
              </a:rPr>
              <a:t>∠4 and ∠5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3657600"/>
            <a:ext cx="3886200" cy="2942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Classify each pair of angles as </a:t>
            </a:r>
            <a:r>
              <a:rPr lang="en-US" i="1" dirty="0" smtClean="0"/>
              <a:t>alternate interior, alternate exterior, corresponding, </a:t>
            </a:r>
            <a:r>
              <a:rPr lang="en-US" dirty="0" smtClean="0"/>
              <a:t>or </a:t>
            </a:r>
            <a:r>
              <a:rPr lang="en-US" i="1" dirty="0" smtClean="0"/>
              <a:t>consecutive interior </a:t>
            </a:r>
            <a:r>
              <a:rPr lang="en-US" dirty="0" smtClean="0"/>
              <a:t>angles.</a:t>
            </a:r>
          </a:p>
          <a:p>
            <a:endParaRPr lang="en-US" dirty="0" smtClean="0"/>
          </a:p>
          <a:p>
            <a:r>
              <a:rPr lang="en-US" dirty="0" smtClean="0">
                <a:latin typeface="Cambria Math"/>
                <a:ea typeface="Cambria Math"/>
              </a:rPr>
              <a:t>∠3 and ∠6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3657600"/>
            <a:ext cx="3886200" cy="2942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Classify each pair of angles as </a:t>
            </a:r>
            <a:r>
              <a:rPr lang="en-US" i="1" dirty="0" smtClean="0"/>
              <a:t>alternate interior, alternate exterior, corresponding, </a:t>
            </a:r>
            <a:r>
              <a:rPr lang="en-US" dirty="0" smtClean="0"/>
              <a:t>or </a:t>
            </a:r>
            <a:r>
              <a:rPr lang="en-US" i="1" dirty="0" smtClean="0"/>
              <a:t>consecutive interior </a:t>
            </a:r>
            <a:r>
              <a:rPr lang="en-US" dirty="0" smtClean="0"/>
              <a:t>angles.</a:t>
            </a:r>
          </a:p>
          <a:p>
            <a:endParaRPr lang="en-US" dirty="0" smtClean="0"/>
          </a:p>
          <a:p>
            <a:r>
              <a:rPr lang="en-US" dirty="0" smtClean="0">
                <a:latin typeface="Cambria Math"/>
                <a:ea typeface="Cambria Math"/>
              </a:rPr>
              <a:t>∠7 and ∠11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3657600"/>
            <a:ext cx="3886200" cy="2942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Indentify the transversal connecting each pair of angles. Then classify the relationship between each pair of angles.</a:t>
            </a:r>
          </a:p>
          <a:p>
            <a:endParaRPr lang="en-US" dirty="0" smtClean="0"/>
          </a:p>
          <a:p>
            <a:r>
              <a:rPr lang="en-US" dirty="0" smtClean="0">
                <a:latin typeface="Cambria Math"/>
                <a:ea typeface="Cambria Math"/>
              </a:rPr>
              <a:t>∠2 and ∠12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276600"/>
            <a:ext cx="3763926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Indentify the transversal connecting each pair of angles. Then classify the relationship between each pair of angles.</a:t>
            </a:r>
          </a:p>
          <a:p>
            <a:endParaRPr lang="en-US" dirty="0" smtClean="0"/>
          </a:p>
          <a:p>
            <a:r>
              <a:rPr lang="en-US" dirty="0" smtClean="0">
                <a:latin typeface="Cambria Math"/>
                <a:ea typeface="Cambria Math"/>
              </a:rPr>
              <a:t>∠13 and ∠10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276600"/>
            <a:ext cx="3763926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Parallel lines are coplanar lines that do not intersect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83162" y="2890837"/>
            <a:ext cx="4598637" cy="282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Indentify the transversal connecting each pair of angles. Then classify the relationship between each pair of angles.</a:t>
            </a:r>
          </a:p>
          <a:p>
            <a:endParaRPr lang="en-US" dirty="0" smtClean="0"/>
          </a:p>
          <a:p>
            <a:r>
              <a:rPr lang="en-US" dirty="0" smtClean="0">
                <a:latin typeface="Cambria Math"/>
                <a:ea typeface="Cambria Math"/>
              </a:rPr>
              <a:t>∠6 and ∠14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276600"/>
            <a:ext cx="3763926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i="1" dirty="0" smtClean="0"/>
              <a:t>m</a:t>
            </a:r>
            <a:r>
              <a:rPr lang="en-US" dirty="0" smtClean="0">
                <a:latin typeface="Cambria Math"/>
                <a:ea typeface="Cambria Math"/>
              </a:rPr>
              <a:t>∠2 = 70, find the measure of each angle. </a:t>
            </a:r>
          </a:p>
          <a:p>
            <a:endParaRPr lang="en-US" dirty="0" smtClean="0">
              <a:latin typeface="Cambria Math"/>
              <a:ea typeface="Cambria Math"/>
            </a:endParaRPr>
          </a:p>
          <a:p>
            <a:endParaRPr lang="en-US" dirty="0" smtClean="0">
              <a:latin typeface="Cambria Math"/>
              <a:ea typeface="Cambria Math"/>
            </a:endParaRPr>
          </a:p>
          <a:p>
            <a:endParaRPr lang="en-US" dirty="0" smtClean="0">
              <a:latin typeface="Cambria Math"/>
              <a:ea typeface="Cambria Math"/>
            </a:endParaRPr>
          </a:p>
          <a:p>
            <a:endParaRPr lang="en-US" dirty="0" smtClean="0"/>
          </a:p>
          <a:p>
            <a:r>
              <a:rPr lang="en-US" dirty="0" smtClean="0">
                <a:latin typeface="Cambria Math"/>
                <a:ea typeface="Cambria Math"/>
              </a:rPr>
              <a:t>∠3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57574" y="2562224"/>
            <a:ext cx="4837339" cy="376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i="1" dirty="0" smtClean="0"/>
              <a:t>m</a:t>
            </a:r>
            <a:r>
              <a:rPr lang="en-US" dirty="0" smtClean="0">
                <a:latin typeface="Cambria Math"/>
                <a:ea typeface="Cambria Math"/>
              </a:rPr>
              <a:t>∠2 = 70, find the measure of each angle. </a:t>
            </a:r>
          </a:p>
          <a:p>
            <a:endParaRPr lang="en-US" dirty="0" smtClean="0">
              <a:latin typeface="Cambria Math"/>
              <a:ea typeface="Cambria Math"/>
            </a:endParaRPr>
          </a:p>
          <a:p>
            <a:endParaRPr lang="en-US" dirty="0" smtClean="0">
              <a:latin typeface="Cambria Math"/>
              <a:ea typeface="Cambria Math"/>
            </a:endParaRPr>
          </a:p>
          <a:p>
            <a:endParaRPr lang="en-US" dirty="0" smtClean="0">
              <a:latin typeface="Cambria Math"/>
              <a:ea typeface="Cambria Math"/>
            </a:endParaRPr>
          </a:p>
          <a:p>
            <a:endParaRPr lang="en-US" dirty="0" smtClean="0"/>
          </a:p>
          <a:p>
            <a:r>
              <a:rPr lang="en-US" dirty="0" smtClean="0">
                <a:latin typeface="Cambria Math"/>
                <a:ea typeface="Cambria Math"/>
              </a:rPr>
              <a:t>∠1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57574" y="2562224"/>
            <a:ext cx="4837339" cy="376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i="1" dirty="0" smtClean="0"/>
              <a:t>m</a:t>
            </a:r>
            <a:r>
              <a:rPr lang="en-US" dirty="0" smtClean="0">
                <a:latin typeface="Cambria Math"/>
                <a:ea typeface="Cambria Math"/>
              </a:rPr>
              <a:t>∠2 = 70, find the measure of each angle. </a:t>
            </a:r>
          </a:p>
          <a:p>
            <a:endParaRPr lang="en-US" dirty="0" smtClean="0">
              <a:latin typeface="Cambria Math"/>
              <a:ea typeface="Cambria Math"/>
            </a:endParaRPr>
          </a:p>
          <a:p>
            <a:endParaRPr lang="en-US" dirty="0" smtClean="0">
              <a:latin typeface="Cambria Math"/>
              <a:ea typeface="Cambria Math"/>
            </a:endParaRPr>
          </a:p>
          <a:p>
            <a:endParaRPr lang="en-US" dirty="0" smtClean="0">
              <a:latin typeface="Cambria Math"/>
              <a:ea typeface="Cambria Math"/>
            </a:endParaRPr>
          </a:p>
          <a:p>
            <a:endParaRPr lang="en-US" dirty="0" smtClean="0"/>
          </a:p>
          <a:p>
            <a:r>
              <a:rPr lang="en-US" dirty="0" smtClean="0">
                <a:latin typeface="Cambria Math"/>
                <a:ea typeface="Cambria Math"/>
              </a:rPr>
              <a:t>∠6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57574" y="2562224"/>
            <a:ext cx="4837339" cy="376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value of the variables in the figure.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2590800"/>
            <a:ext cx="2743200" cy="406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value of the variables in the figure.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2971800"/>
            <a:ext cx="5073398" cy="317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value of the variables in the figure.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2667000"/>
            <a:ext cx="4576182" cy="382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Skew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Skew lines are lines that do not intersect and are not coplanar.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2971800"/>
            <a:ext cx="5447994" cy="3400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Planes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Parallel planes are planes that do not intersect.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2971800"/>
            <a:ext cx="5447994" cy="3400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458291"/>
            <a:ext cx="4419600" cy="4499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Transversals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transversal is a line that intersects two or more coplanar lines at two different points.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Transversal Angle Pair Relationships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262062" y="1887537"/>
            <a:ext cx="6619875" cy="456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Corresponding Angles Postulate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two parallel lines are cut by a transversal, then each pair of corresponding angles is congruent</a:t>
            </a:r>
            <a:endParaRPr lang="en-US" dirty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3505200"/>
            <a:ext cx="7167097" cy="292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Lines and Angle Pairs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75555" y="1981200"/>
            <a:ext cx="8478160" cy="441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45</TotalTime>
  <Words>401</Words>
  <Application>Microsoft Office PowerPoint</Application>
  <PresentationFormat>On-screen Show (4:3)</PresentationFormat>
  <Paragraphs>76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Verve</vt:lpstr>
      <vt:lpstr>Parallel Lines and Transversals</vt:lpstr>
      <vt:lpstr>Parallel Lines</vt:lpstr>
      <vt:lpstr>Skew Lines</vt:lpstr>
      <vt:lpstr>Parallel Planes</vt:lpstr>
      <vt:lpstr>Examples</vt:lpstr>
      <vt:lpstr>Transversals</vt:lpstr>
      <vt:lpstr>Transversal Angle Pair Relationships</vt:lpstr>
      <vt:lpstr>Corresponding Angles Postulate</vt:lpstr>
      <vt:lpstr>Parallel Lines and Angle Pairs</vt:lpstr>
      <vt:lpstr>Examples</vt:lpstr>
      <vt:lpstr>Perpendicular Transversal Theorem</vt:lpstr>
      <vt:lpstr>Examples</vt:lpstr>
      <vt:lpstr>Examples</vt:lpstr>
      <vt:lpstr>Examples</vt:lpstr>
      <vt:lpstr>Examples</vt:lpstr>
      <vt:lpstr>Examples</vt:lpstr>
      <vt:lpstr>Examples</vt:lpstr>
      <vt:lpstr>Examples</vt:lpstr>
      <vt:lpstr>Examples</vt:lpstr>
      <vt:lpstr>Examples</vt:lpstr>
      <vt:lpstr>Examples</vt:lpstr>
      <vt:lpstr>Examples</vt:lpstr>
      <vt:lpstr>Examples</vt:lpstr>
      <vt:lpstr>Examples</vt:lpstr>
      <vt:lpstr>Examples</vt:lpstr>
      <vt:lpstr>Examples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Lines and Transversals</dc:title>
  <dc:creator>Mr. Boykin</dc:creator>
  <cp:lastModifiedBy>Mr. Boykin</cp:lastModifiedBy>
  <cp:revision>3</cp:revision>
  <dcterms:created xsi:type="dcterms:W3CDTF">2006-08-16T00:00:00Z</dcterms:created>
  <dcterms:modified xsi:type="dcterms:W3CDTF">2017-10-02T13:47:54Z</dcterms:modified>
</cp:coreProperties>
</file>