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2" r:id="rId9"/>
    <p:sldId id="271" r:id="rId10"/>
    <p:sldId id="262" r:id="rId11"/>
    <p:sldId id="263" r:id="rId12"/>
    <p:sldId id="265" r:id="rId13"/>
    <p:sldId id="264" r:id="rId14"/>
    <p:sldId id="27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Proving Lines Parallel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Perpendiculars and Distance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Perpendicular Postulate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given a line and a point not on the line, then there exists exactly one line through the point  that is perpendicular to the given line.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800600" cy="28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</a:t>
            </a:r>
            <a:r>
              <a:rPr lang="en-US" b="1" dirty="0" smtClean="0">
                <a:latin typeface="Script MT Bold" pitchFamily="66" charset="0"/>
              </a:rPr>
              <a:t>l</a:t>
            </a:r>
            <a:r>
              <a:rPr lang="en-US" dirty="0" smtClean="0"/>
              <a:t> contains points at (-5, 3) and (4, -6). Find the distance between line </a:t>
            </a:r>
            <a:r>
              <a:rPr lang="en-US" b="1" dirty="0" smtClean="0">
                <a:latin typeface="Script MT Bold" pitchFamily="66" charset="0"/>
              </a:rPr>
              <a:t>l</a:t>
            </a:r>
            <a:r>
              <a:rPr lang="en-US" dirty="0" smtClean="0"/>
              <a:t> and point </a:t>
            </a:r>
            <a:r>
              <a:rPr lang="en-US" i="1" dirty="0" smtClean="0"/>
              <a:t>P</a:t>
            </a:r>
            <a:r>
              <a:rPr lang="en-US" dirty="0" smtClean="0"/>
              <a:t>(2, 4).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89886"/>
            <a:ext cx="4038600" cy="4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</a:t>
            </a:r>
            <a:r>
              <a:rPr lang="en-US" b="1" dirty="0" smtClean="0">
                <a:latin typeface="Script MT Bold" pitchFamily="66" charset="0"/>
              </a:rPr>
              <a:t>l</a:t>
            </a:r>
            <a:r>
              <a:rPr lang="en-US" dirty="0" smtClean="0"/>
              <a:t> contains points at (-5, 3) and (4, -6). Find the distance between line </a:t>
            </a:r>
            <a:r>
              <a:rPr lang="en-US" b="1" dirty="0" smtClean="0">
                <a:latin typeface="Script MT Bold" pitchFamily="66" charset="0"/>
              </a:rPr>
              <a:t>l</a:t>
            </a:r>
            <a:r>
              <a:rPr lang="en-US" dirty="0" smtClean="0"/>
              <a:t> and point </a:t>
            </a:r>
            <a:r>
              <a:rPr lang="en-US" i="1" dirty="0" smtClean="0"/>
              <a:t>P</a:t>
            </a:r>
            <a:r>
              <a:rPr lang="en-US" dirty="0" smtClean="0"/>
              <a:t>(2, 4).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x: 4 units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y: 4 units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distance is 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√(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+ 4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√32 = 4 √2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</a:t>
            </a:r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/>
              <a:t> contains points at (1, 2) and (5, 4). Construct a line perpendicular to l through </a:t>
            </a:r>
            <a:r>
              <a:rPr lang="en-US" i="1" dirty="0" smtClean="0"/>
              <a:t>P</a:t>
            </a:r>
            <a:r>
              <a:rPr lang="en-US" dirty="0" smtClean="0"/>
              <a:t>(1, 7). Then find the distance from </a:t>
            </a:r>
            <a:r>
              <a:rPr lang="en-US" i="1" dirty="0" smtClean="0"/>
              <a:t>P </a:t>
            </a:r>
            <a:r>
              <a:rPr lang="en-US" dirty="0" smtClean="0"/>
              <a:t>to </a:t>
            </a:r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points at (1, 2) and (5, 4). Construct a line perpendicular to l through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(1, 7). Then find the distance from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x: 2 units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y: -4 units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distance is  </a:t>
            </a:r>
            <a:r>
              <a:rPr lang="en-US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√(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+ 4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n-US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√20 = 2 √5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plane, if two lines are each equidistant from a third line, then the two lines are parallel to each other.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distance between the parallel lines r and s whose equations are y = -3x – 5 and       y = -3x + 6, respectively.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011" y="3124201"/>
            <a:ext cx="3425189" cy="3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distance between the parallel lines r and s whose equations are y = -3x – 5 and        y = -3x + 6, respectively.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⊥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= 1/3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point = (-2, 1)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of Corresponding Angles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lines are cut by a transversal so that corresponding angles are congruent, then the lines are parallel.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470" y="3296443"/>
            <a:ext cx="6414567" cy="318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Postulate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given a line and a point not on the line, then there exists exactly one line through the point that is parallel to the given line.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7092099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4292"/>
            <a:ext cx="6934200" cy="55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which lines, if any, are parallel. State the postulate or theorem that justifies your answer.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Cambria Math"/>
                <a:ea typeface="Cambria Math"/>
              </a:rPr>
              <a:t>∠1 ≅ ∠6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23343"/>
            <a:ext cx="3871044" cy="34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 which lines, if any, are parallel. State the postulate or theorem that justifies your answer.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∠2 ≅ ∠3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23343"/>
            <a:ext cx="3871044" cy="34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i="1" dirty="0" err="1" smtClean="0"/>
              <a:t>m</a:t>
            </a:r>
            <a:r>
              <a:rPr lang="en-US" dirty="0" err="1" smtClean="0">
                <a:latin typeface="Cambria Math"/>
                <a:ea typeface="Cambria Math"/>
              </a:rPr>
              <a:t>∠MRQ</a:t>
            </a:r>
            <a:r>
              <a:rPr lang="en-US" dirty="0" smtClean="0">
                <a:latin typeface="Cambria Math"/>
                <a:ea typeface="Cambria Math"/>
              </a:rPr>
              <a:t> so that a ∥ b.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33663"/>
            <a:ext cx="7097093" cy="3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∠MRQ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so that a ∥ 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Cambria Math"/>
              <a:ea typeface="Cambria Math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mbria Math"/>
                <a:ea typeface="Cambria Math"/>
              </a:rPr>
              <a:t>Alt. Int. Angles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5x + 7 = 7x – 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28 = 2x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14 = x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33663"/>
            <a:ext cx="3972893" cy="21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Perpendiculars and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distance between a line and a point not on the line is the length of the segment perpendicular to the line from the point.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3505200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gital Blue Tunnel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Blue Tunnel</Template>
  <TotalTime>1203</TotalTime>
  <Words>494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Digital Blue Tunnel</vt:lpstr>
      <vt:lpstr>Proving Lines Parallel</vt:lpstr>
      <vt:lpstr>Converse of Corresponding Angles</vt:lpstr>
      <vt:lpstr>Parallel Postulate</vt:lpstr>
      <vt:lpstr>Theorems</vt:lpstr>
      <vt:lpstr>Examples</vt:lpstr>
      <vt:lpstr>Slide 6</vt:lpstr>
      <vt:lpstr>Examples</vt:lpstr>
      <vt:lpstr>Slide 8</vt:lpstr>
      <vt:lpstr>Perpendiculars and Distance</vt:lpstr>
      <vt:lpstr>Perpendicular Postulate</vt:lpstr>
      <vt:lpstr>Examples</vt:lpstr>
      <vt:lpstr>Examples</vt:lpstr>
      <vt:lpstr>Examples</vt:lpstr>
      <vt:lpstr>Slide 14</vt:lpstr>
      <vt:lpstr>Theorem</vt:lpstr>
      <vt:lpstr>Examples</vt:lpstr>
      <vt:lpstr>Examples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Proving Lines Parallel</dc:title>
  <dc:creator>Mr. Boykin</dc:creator>
  <cp:lastModifiedBy>Mr. Boykin</cp:lastModifiedBy>
  <cp:revision>4</cp:revision>
  <dcterms:created xsi:type="dcterms:W3CDTF">2006-08-16T00:00:00Z</dcterms:created>
  <dcterms:modified xsi:type="dcterms:W3CDTF">2017-10-05T20:09:53Z</dcterms:modified>
</cp:coreProperties>
</file>