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2" r:id="rId8"/>
    <p:sldId id="261" r:id="rId9"/>
    <p:sldId id="265" r:id="rId10"/>
    <p:sldId id="274" r:id="rId11"/>
    <p:sldId id="263" r:id="rId12"/>
    <p:sldId id="264" r:id="rId13"/>
    <p:sldId id="266" r:id="rId14"/>
    <p:sldId id="267" r:id="rId15"/>
    <p:sldId id="268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Proving Segment and Angle Relationships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Algebraic Proofs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Relevant Theorems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9689"/>
            <a:ext cx="8229600" cy="30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81000" y="1525349"/>
            <a:ext cx="8384474" cy="457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Relevant Theorems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19400"/>
            <a:ext cx="872091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Relevant Theorems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43000" y="1295400"/>
            <a:ext cx="6883758" cy="519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Relevant Theorems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81000" y="1361412"/>
            <a:ext cx="8494987" cy="496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Examples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90600" y="1313872"/>
            <a:ext cx="7189304" cy="501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Examples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896" y="1447800"/>
            <a:ext cx="855734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Examples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524000"/>
            <a:ext cx="8382000" cy="496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Examples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algebraic proof is a proof that is made up of a series of algebraic statements.</a:t>
            </a:r>
          </a:p>
          <a:p>
            <a:r>
              <a:rPr lang="en-US" dirty="0" smtClean="0"/>
              <a:t>The properties of equality provide justification for many statements in algebraic proofs.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Algebraic Proof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31839" y="1752600"/>
            <a:ext cx="848032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Real Numbers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 that if -5(x+4)=70, then x=-18. Write a justification for each step.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Examples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Commutative Property of Addition				a + b = b + a</a:t>
            </a:r>
          </a:p>
          <a:p>
            <a:r>
              <a:rPr lang="en-US" dirty="0" smtClean="0"/>
              <a:t>Commutative Property of Multiplication			a * b = b * a</a:t>
            </a:r>
          </a:p>
          <a:p>
            <a:r>
              <a:rPr lang="en-US" dirty="0" smtClean="0"/>
              <a:t>Associative Property of Addition				(a + b) + c = a + (b + c)</a:t>
            </a:r>
          </a:p>
          <a:p>
            <a:r>
              <a:rPr lang="en-US" dirty="0" smtClean="0"/>
              <a:t>Associative Property of Multiplication			 (a * b) * c = a * (b * c)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Other Properties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geometric proof is the same as an algebraic proof, with the exception of using geometric concepts versus algebraic concepts.</a:t>
            </a:r>
          </a:p>
          <a:p>
            <a:r>
              <a:rPr lang="en-US" dirty="0" smtClean="0"/>
              <a:t>Since geometry also uses variables, numbers, and operations, many of the properties of equality used in algebra are also true in geometry.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Geometric Proof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343400"/>
            <a:ext cx="808795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A, B, and C are collinear, then point B is between A and C if and only if AB+BC=AC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Segment Addition Postulate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588" y="3014663"/>
            <a:ext cx="7811101" cy="231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D</a:t>
            </a:r>
            <a:r>
              <a:rPr lang="en-US" dirty="0" smtClean="0"/>
              <a:t> is in the interior of </a:t>
            </a:r>
            <a:r>
              <a:rPr lang="en-US" dirty="0" smtClean="0">
                <a:latin typeface="Cambria Math"/>
                <a:ea typeface="Cambria Math"/>
              </a:rPr>
              <a:t>∠</a:t>
            </a:r>
            <a:r>
              <a:rPr lang="en-US" i="1" dirty="0" smtClean="0">
                <a:latin typeface="Cambria Math"/>
                <a:ea typeface="Cambria Math"/>
              </a:rPr>
              <a:t>ABC  </a:t>
            </a:r>
            <a:r>
              <a:rPr lang="en-US" dirty="0" smtClean="0">
                <a:latin typeface="Cambria Math"/>
                <a:ea typeface="Cambria Math"/>
              </a:rPr>
              <a:t>if and only if </a:t>
            </a:r>
            <a:r>
              <a:rPr lang="en-US" dirty="0" err="1" smtClean="0">
                <a:latin typeface="Cambria Math"/>
                <a:ea typeface="Cambria Math"/>
              </a:rPr>
              <a:t>m∠</a:t>
            </a:r>
            <a:r>
              <a:rPr lang="en-US" i="1" dirty="0" err="1" smtClean="0">
                <a:latin typeface="Cambria Math"/>
                <a:ea typeface="Cambria Math"/>
              </a:rPr>
              <a:t>ABD</a:t>
            </a:r>
            <a:r>
              <a:rPr lang="en-US" i="1" dirty="0" smtClean="0">
                <a:latin typeface="Cambria Math"/>
                <a:ea typeface="Cambria Math"/>
              </a:rPr>
              <a:t>  </a:t>
            </a:r>
            <a:r>
              <a:rPr lang="en-US" dirty="0" smtClean="0">
                <a:latin typeface="Cambria Math"/>
                <a:ea typeface="Cambria Math"/>
              </a:rPr>
              <a:t>+ </a:t>
            </a:r>
            <a:r>
              <a:rPr lang="en-US" dirty="0" err="1" smtClean="0">
                <a:latin typeface="Cambria Math"/>
                <a:ea typeface="Cambria Math"/>
              </a:rPr>
              <a:t>m∠</a:t>
            </a:r>
            <a:r>
              <a:rPr lang="en-US" i="1" dirty="0" err="1" smtClean="0">
                <a:latin typeface="Cambria Math"/>
                <a:ea typeface="Cambria Math"/>
              </a:rPr>
              <a:t>DBC</a:t>
            </a:r>
            <a:r>
              <a:rPr lang="en-US" dirty="0" smtClean="0">
                <a:latin typeface="Cambria Math"/>
                <a:ea typeface="Cambria Math"/>
              </a:rPr>
              <a:t> = </a:t>
            </a:r>
            <a:r>
              <a:rPr lang="en-US" dirty="0" err="1" smtClean="0">
                <a:latin typeface="Cambria Math"/>
                <a:ea typeface="Cambria Math"/>
              </a:rPr>
              <a:t>m∠</a:t>
            </a:r>
            <a:r>
              <a:rPr lang="en-US" i="1" dirty="0" err="1" smtClean="0">
                <a:latin typeface="Cambria Math"/>
                <a:ea typeface="Cambria Math"/>
              </a:rPr>
              <a:t>ABC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Angle Addition Postulate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1" y="2867024"/>
            <a:ext cx="6629399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538" y="2286000"/>
            <a:ext cx="871082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Relevant Theorems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3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</TotalTime>
  <Words>186</Words>
  <Application>Microsoft Office PowerPoint</Application>
  <PresentationFormat>On-screen Show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Paper</vt:lpstr>
      <vt:lpstr>Algebraic Proofs</vt:lpstr>
      <vt:lpstr>Algebraic Proof</vt:lpstr>
      <vt:lpstr>Properties of Real Numbers</vt:lpstr>
      <vt:lpstr>Examples</vt:lpstr>
      <vt:lpstr>Other Properties</vt:lpstr>
      <vt:lpstr>Geometric Proof</vt:lpstr>
      <vt:lpstr>Segment Addition Postulate</vt:lpstr>
      <vt:lpstr>Angle Addition Postulate</vt:lpstr>
      <vt:lpstr>Relevant Theorems</vt:lpstr>
      <vt:lpstr>Relevant Theorems</vt:lpstr>
      <vt:lpstr>Relevant Theorems</vt:lpstr>
      <vt:lpstr>Relevant Theorems</vt:lpstr>
      <vt:lpstr>Relevant Theorems</vt:lpstr>
      <vt:lpstr>Examples</vt:lpstr>
      <vt:lpstr>Examples</vt:lpstr>
      <vt:lpstr>Examples</vt:lpstr>
      <vt:lpstr>Examples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Algebraic Proofs</dc:title>
  <dc:creator>Mr. Boykin</dc:creator>
  <cp:lastModifiedBy>Mr. Boykin</cp:lastModifiedBy>
  <cp:revision>6</cp:revision>
  <dcterms:created xsi:type="dcterms:W3CDTF">2006-08-16T00:00:00Z</dcterms:created>
  <dcterms:modified xsi:type="dcterms:W3CDTF">2017-09-28T15:38:16Z</dcterms:modified>
</cp:coreProperties>
</file>