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3" r:id="rId5"/>
    <p:sldId id="267" r:id="rId6"/>
    <p:sldId id="260" r:id="rId7"/>
    <p:sldId id="261" r:id="rId8"/>
    <p:sldId id="274" r:id="rId9"/>
    <p:sldId id="276" r:id="rId10"/>
    <p:sldId id="259" r:id="rId11"/>
    <p:sldId id="262" r:id="rId12"/>
    <p:sldId id="266" r:id="rId13"/>
    <p:sldId id="269" r:id="rId14"/>
    <p:sldId id="268" r:id="rId15"/>
    <p:sldId id="264" r:id="rId16"/>
    <p:sldId id="277" r:id="rId17"/>
    <p:sldId id="278" r:id="rId18"/>
    <p:sldId id="265" r:id="rId19"/>
    <p:sldId id="279" r:id="rId20"/>
    <p:sldId id="270" r:id="rId21"/>
    <p:sldId id="271" r:id="rId22"/>
    <p:sldId id="273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Deductive Reasoning,</a:t>
            </a:r>
            <a:br>
              <a:rPr lang="en-US" dirty="0" smtClean="0"/>
            </a:br>
            <a:r>
              <a:rPr lang="en-US" dirty="0" smtClean="0"/>
              <a:t>Postulates, and Proofs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Syllogism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valid form of deductive reasoning; it let’s you draw conclusions from two true conditional statements when the conclusion of one statement is the hypothesis of the other.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711" y="4267200"/>
            <a:ext cx="791851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angles form a linear pair, then they are supplementary.</a:t>
            </a:r>
          </a:p>
          <a:p>
            <a:r>
              <a:rPr lang="en-US" dirty="0" smtClean="0"/>
              <a:t>If two angles are supplementary, then the sum of their measures is 180.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angles form a linear pair, then they are supplementary.</a:t>
            </a:r>
          </a:p>
          <a:p>
            <a:r>
              <a:rPr lang="en-US" dirty="0" smtClean="0"/>
              <a:t>If two angles are supplementary, then the sum of their measures is 180.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sum of the measures of the angles in a linear pair is 180.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Bob completes a course with a grade of C, then he will not receive credit.</a:t>
            </a:r>
          </a:p>
          <a:p>
            <a:r>
              <a:rPr lang="en-US" dirty="0" smtClean="0"/>
              <a:t>If Bob does not receive credit he will have to take the course again.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Bob completes a course with a grade of C, then he will not receive credit.</a:t>
            </a:r>
          </a:p>
          <a:p>
            <a:r>
              <a:rPr lang="en-US" dirty="0" smtClean="0"/>
              <a:t>If Bob does not receive credit he will have to take the course again.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FF0000"/>
                </a:solidFill>
              </a:rPr>
              <a:t>Bob completes a course with a grade of C he will have to take the course again.</a:t>
            </a:r>
            <a:endParaRPr lang="en-US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postulate is a statement that is accepted as true without proof.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86963"/>
            <a:ext cx="7010400" cy="474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8831255" cy="35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logical argument in which each statement you make is supported by a statement that is accepted as true.</a:t>
            </a:r>
          </a:p>
          <a:p>
            <a:r>
              <a:rPr lang="en-US" dirty="0" smtClean="0"/>
              <a:t>Once a statement has been proven, it is then called a theorem, and it can be used as a reason to justify statements in other proofs.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352800"/>
            <a:ext cx="835984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facts, rules, definitions, or properties to reach logical conclusions from given statements.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each statement is </a:t>
            </a:r>
            <a:r>
              <a:rPr lang="en-US" i="1" dirty="0" smtClean="0"/>
              <a:t>always, sometimes, or never true.</a:t>
            </a:r>
          </a:p>
          <a:p>
            <a:endParaRPr lang="en-US" i="1" dirty="0" smtClean="0"/>
          </a:p>
          <a:p>
            <a:r>
              <a:rPr lang="en-US" dirty="0" smtClean="0"/>
              <a:t>There is exactly one plane that contains points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Determine whether each statement is </a:t>
            </a:r>
            <a:r>
              <a:rPr lang="en-US" i="1" dirty="0" smtClean="0"/>
              <a:t>always, sometimes, or never true.</a:t>
            </a:r>
          </a:p>
          <a:p>
            <a:endParaRPr lang="en-US" i="1" dirty="0" smtClean="0"/>
          </a:p>
          <a:p>
            <a:r>
              <a:rPr lang="en-US" dirty="0" smtClean="0"/>
              <a:t>There is exactly one plane that contains points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and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Sometimes; if 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C </a:t>
            </a:r>
            <a:r>
              <a:rPr lang="en-US" dirty="0" smtClean="0">
                <a:solidFill>
                  <a:srgbClr val="FF0000"/>
                </a:solidFill>
              </a:rPr>
              <a:t>are collinear, they are contained in many planes. If they are </a:t>
            </a:r>
            <a:r>
              <a:rPr lang="en-US" dirty="0" err="1" smtClean="0">
                <a:solidFill>
                  <a:srgbClr val="FF0000"/>
                </a:solidFill>
              </a:rPr>
              <a:t>noncollinear</a:t>
            </a:r>
            <a:r>
              <a:rPr lang="en-US" dirty="0" smtClean="0">
                <a:solidFill>
                  <a:srgbClr val="FF0000"/>
                </a:solidFill>
              </a:rPr>
              <a:t>, then they are contained in exactly one plane.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each statement is </a:t>
            </a:r>
            <a:r>
              <a:rPr lang="en-US" i="1" dirty="0" smtClean="0"/>
              <a:t>always, sometimes, or never true.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lines intersect in two distinct points </a:t>
            </a:r>
            <a:r>
              <a:rPr lang="en-US" i="1" dirty="0" smtClean="0"/>
              <a:t>M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each statement is </a:t>
            </a:r>
            <a:r>
              <a:rPr lang="en-US" i="1" dirty="0" smtClean="0"/>
              <a:t>always, sometimes, or never true.</a:t>
            </a:r>
            <a:endParaRPr lang="en-US" dirty="0" smtClean="0"/>
          </a:p>
          <a:p>
            <a:endParaRPr lang="en-US" b="1" dirty="0" smtClean="0"/>
          </a:p>
          <a:p>
            <a:r>
              <a:rPr lang="en-US" dirty="0" smtClean="0"/>
              <a:t>Two lines intersect in two distinct points </a:t>
            </a:r>
            <a:r>
              <a:rPr lang="en-US" i="1" dirty="0" smtClean="0"/>
              <a:t>M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Never; the intersection of two lines is one point.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Detachment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valid form of deductive reasoning; it “detaches” a statement by it’s parts.</a:t>
            </a:r>
          </a:p>
          <a:p>
            <a:r>
              <a:rPr lang="en-US" dirty="0" smtClean="0"/>
              <a:t>As long as the facts given are true, the conclusion will also be true.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657600"/>
            <a:ext cx="351817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square has four right angles. </a:t>
            </a:r>
          </a:p>
          <a:p>
            <a:r>
              <a:rPr lang="en-US" i="1" dirty="0" smtClean="0"/>
              <a:t>WXYZ</a:t>
            </a:r>
            <a:r>
              <a:rPr lang="en-US" dirty="0" smtClean="0"/>
              <a:t> is a square.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square has four right angles. </a:t>
            </a:r>
          </a:p>
          <a:p>
            <a:r>
              <a:rPr lang="en-US" i="1" dirty="0" smtClean="0"/>
              <a:t>WXYZ</a:t>
            </a:r>
            <a:r>
              <a:rPr lang="en-US" dirty="0" smtClean="0"/>
              <a:t> is a square.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WXYZ</a:t>
            </a:r>
            <a:r>
              <a:rPr lang="en-US" dirty="0" smtClean="0">
                <a:solidFill>
                  <a:srgbClr val="FF0000"/>
                </a:solidFill>
              </a:rPr>
              <a:t> has four right angles.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figure is a square, then all the sides are congruent.</a:t>
            </a:r>
          </a:p>
          <a:p>
            <a:r>
              <a:rPr lang="en-US" dirty="0" smtClean="0"/>
              <a:t>Figure ABCD is a square.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figure is a square, then all the sides are congruent.</a:t>
            </a:r>
          </a:p>
          <a:p>
            <a:r>
              <a:rPr lang="en-US" dirty="0" smtClean="0"/>
              <a:t>Figure ABCD is a square.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>
                <a:solidFill>
                  <a:srgbClr val="FF0000"/>
                </a:solidFill>
              </a:rPr>
              <a:t>sides </a:t>
            </a:r>
            <a:r>
              <a:rPr lang="en-US" dirty="0" smtClean="0">
                <a:solidFill>
                  <a:srgbClr val="FF0000"/>
                </a:solidFill>
              </a:rPr>
              <a:t>of figure ABCD are congruent.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three points are </a:t>
            </a:r>
            <a:r>
              <a:rPr lang="en-US" dirty="0" err="1" smtClean="0"/>
              <a:t>noncollinear</a:t>
            </a:r>
            <a:r>
              <a:rPr lang="en-US" dirty="0" smtClean="0"/>
              <a:t>, they determine a plane.</a:t>
            </a:r>
          </a:p>
          <a:p>
            <a:r>
              <a:rPr lang="en-US" dirty="0" smtClean="0"/>
              <a:t>Points </a:t>
            </a:r>
            <a:r>
              <a:rPr lang="en-US" i="1" dirty="0" smtClean="0"/>
              <a:t>A, B, </a:t>
            </a:r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 lie in plane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three points are </a:t>
            </a:r>
            <a:r>
              <a:rPr lang="en-US" dirty="0" err="1" smtClean="0"/>
              <a:t>noncollinear</a:t>
            </a:r>
            <a:r>
              <a:rPr lang="en-US" dirty="0" smtClean="0"/>
              <a:t>, they determine a plane.</a:t>
            </a:r>
          </a:p>
          <a:p>
            <a:r>
              <a:rPr lang="en-US" dirty="0" smtClean="0"/>
              <a:t>Points </a:t>
            </a:r>
            <a:r>
              <a:rPr lang="en-US" i="1" dirty="0" smtClean="0"/>
              <a:t>A, B, </a:t>
            </a:r>
            <a:r>
              <a:rPr lang="en-US" dirty="0" smtClean="0"/>
              <a:t>and </a:t>
            </a:r>
            <a:r>
              <a:rPr lang="en-US" i="1" dirty="0" smtClean="0"/>
              <a:t>C</a:t>
            </a:r>
            <a:r>
              <a:rPr lang="en-US" dirty="0" smtClean="0"/>
              <a:t> lie in plane </a:t>
            </a:r>
            <a:r>
              <a:rPr lang="en-US" i="1" dirty="0" smtClean="0"/>
              <a:t>G</a:t>
            </a:r>
            <a:r>
              <a:rPr lang="en-US" dirty="0" smtClean="0"/>
              <a:t>.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Points </a:t>
            </a:r>
            <a:r>
              <a:rPr lang="en-US" i="1" dirty="0" smtClean="0">
                <a:solidFill>
                  <a:srgbClr val="FF0000"/>
                </a:solidFill>
              </a:rPr>
              <a:t>A, B,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are </a:t>
            </a:r>
            <a:r>
              <a:rPr lang="en-US" dirty="0" err="1" smtClean="0">
                <a:solidFill>
                  <a:srgbClr val="FF0000"/>
                </a:solidFill>
              </a:rPr>
              <a:t>noncollinear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9942</TotalTime>
  <Words>594</Words>
  <Application>Microsoft Office PowerPoint</Application>
  <PresentationFormat>On-screen Show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Deductive Reasoning, Postulates, and Proofs</vt:lpstr>
      <vt:lpstr>Deductive Reasoning</vt:lpstr>
      <vt:lpstr>Law of Detachment</vt:lpstr>
      <vt:lpstr>Examples</vt:lpstr>
      <vt:lpstr>Examples</vt:lpstr>
      <vt:lpstr>Examples</vt:lpstr>
      <vt:lpstr>Examples</vt:lpstr>
      <vt:lpstr>Examples</vt:lpstr>
      <vt:lpstr>Examples</vt:lpstr>
      <vt:lpstr>Law of Syllogism</vt:lpstr>
      <vt:lpstr>Examples</vt:lpstr>
      <vt:lpstr>Examples</vt:lpstr>
      <vt:lpstr>Examples</vt:lpstr>
      <vt:lpstr>Examples</vt:lpstr>
      <vt:lpstr>Postulates</vt:lpstr>
      <vt:lpstr>Postulates</vt:lpstr>
      <vt:lpstr>Postulates</vt:lpstr>
      <vt:lpstr>Proof</vt:lpstr>
      <vt:lpstr>Theorem</vt:lpstr>
      <vt:lpstr>Examples</vt:lpstr>
      <vt:lpstr>Examples</vt:lpstr>
      <vt:lpstr>Examples</vt:lpstr>
      <vt:lpstr>Examples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Deductive Reasoning, Postulates, and Proofs</dc:title>
  <dc:creator>Mr. Boykin</dc:creator>
  <cp:lastModifiedBy>Mr. Boykin</cp:lastModifiedBy>
  <cp:revision>3</cp:revision>
  <dcterms:created xsi:type="dcterms:W3CDTF">2006-08-16T00:00:00Z</dcterms:created>
  <dcterms:modified xsi:type="dcterms:W3CDTF">2017-09-21T19:23:59Z</dcterms:modified>
</cp:coreProperties>
</file>