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handoutMasterIdLst>
    <p:handoutMasterId r:id="rId22"/>
  </p:handoutMasterIdLst>
  <p:sldIdLst>
    <p:sldId id="256" r:id="rId2"/>
    <p:sldId id="261" r:id="rId3"/>
    <p:sldId id="258" r:id="rId4"/>
    <p:sldId id="268" r:id="rId5"/>
    <p:sldId id="259" r:id="rId6"/>
    <p:sldId id="264" r:id="rId7"/>
    <p:sldId id="265" r:id="rId8"/>
    <p:sldId id="266" r:id="rId9"/>
    <p:sldId id="267" r:id="rId10"/>
    <p:sldId id="262" r:id="rId11"/>
    <p:sldId id="260" r:id="rId12"/>
    <p:sldId id="263" r:id="rId13"/>
    <p:sldId id="269" r:id="rId14"/>
    <p:sldId id="271" r:id="rId15"/>
    <p:sldId id="272" r:id="rId16"/>
    <p:sldId id="270" r:id="rId17"/>
    <p:sldId id="273" r:id="rId18"/>
    <p:sldId id="274" r:id="rId19"/>
    <p:sldId id="276" r:id="rId20"/>
    <p:sldId id="277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DB5271D-F6E1-4770-9DCC-0668EE590240}">
          <p14:sldIdLst>
            <p14:sldId id="256"/>
            <p14:sldId id="261"/>
            <p14:sldId id="258"/>
            <p14:sldId id="268"/>
            <p14:sldId id="259"/>
            <p14:sldId id="264"/>
            <p14:sldId id="265"/>
            <p14:sldId id="266"/>
            <p14:sldId id="267"/>
            <p14:sldId id="262"/>
            <p14:sldId id="260"/>
            <p14:sldId id="263"/>
            <p14:sldId id="269"/>
            <p14:sldId id="271"/>
            <p14:sldId id="272"/>
            <p14:sldId id="270"/>
            <p14:sldId id="273"/>
            <p14:sldId id="274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DA094-4711-4F27-9407-1402F1002134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32EB6-C726-4412-8873-7B124297D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11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011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9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3664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23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6858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4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14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96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9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83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1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8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80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6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9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D51C1-97B1-4F44-AB91-24AAA00E05DC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C0C37D6-DB44-484C-8381-88F5A1A2C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0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Solving Inequalities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multiply or divide both sides by a negative number, you must </a:t>
            </a:r>
            <a:r>
              <a:rPr lang="en-US" b="1" i="1" dirty="0" smtClean="0"/>
              <a:t>reverse</a:t>
            </a:r>
            <a:r>
              <a:rPr lang="en-US" b="1" dirty="0" smtClean="0"/>
              <a:t> </a:t>
            </a:r>
            <a:r>
              <a:rPr lang="en-US" dirty="0" smtClean="0"/>
              <a:t>the inequality symbol.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01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Inequality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0192" y="1433829"/>
            <a:ext cx="6585268" cy="537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1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dirty="0" smtClean="0"/>
                  <a:t> &gt; 750.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149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dirty="0" smtClean="0"/>
                  <a:t> &gt; 750.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dirty="0"/>
                  <a:t> &gt; </a:t>
                </a:r>
                <a:r>
                  <a:rPr lang="en-US" dirty="0" smtClean="0"/>
                  <a:t>750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4 *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dirty="0"/>
                  <a:t> &gt;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4 *</a:t>
                </a:r>
                <a:r>
                  <a:rPr lang="en-US" dirty="0" smtClean="0"/>
                  <a:t> 750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dirty="0"/>
                  <a:t> &gt; </a:t>
                </a:r>
                <a:r>
                  <a:rPr lang="en-US" dirty="0" smtClean="0"/>
                  <a:t>3000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36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dirty="0" smtClean="0"/>
                  <a:t> &lt; -14.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508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dirty="0" smtClean="0"/>
                  <a:t> &lt; -14.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dirty="0"/>
                  <a:t> &lt; -</a:t>
                </a:r>
                <a:r>
                  <a:rPr lang="en-US" dirty="0" smtClean="0"/>
                  <a:t>14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 </m:t>
                    </m:r>
                  </m:oMath>
                </a14:m>
                <a:r>
                  <a:rPr lang="en-US" dirty="0"/>
                  <a:t>-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 smtClean="0"/>
                  <a:t>p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&gt;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 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smtClean="0"/>
                  <a:t>14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&gt; 35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67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14h &gt; 91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58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14h &gt; 91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14h &gt; 91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 smtClean="0"/>
                  <a:t>h </a:t>
                </a:r>
                <a:r>
                  <a:rPr lang="en-US" dirty="0"/>
                  <a:t>&gt; </a:t>
                </a:r>
                <a:r>
                  <a:rPr lang="en-US" dirty="0" smtClean="0"/>
                  <a:t>6.5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4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Solve -5t ≥ 275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/>
                  <a:t>-5t ≥ 275 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≤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275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 smtClean="0"/>
                  <a:t>t ≤ -55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 t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21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Solve -m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33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inequality is a statement that compares two expressions by using the symbols &lt;, &gt;, ≤, ≥, or ≠.</a:t>
            </a:r>
          </a:p>
          <a:p>
            <a:r>
              <a:rPr lang="en-US" dirty="0" smtClean="0"/>
              <a:t>It says that two quantities are not equal.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62" y="3312798"/>
            <a:ext cx="10079792" cy="259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Solve -m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/>
                  <a:t>-m ≤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r>
                  <a:rPr lang="en-US" dirty="0"/>
                  <a:t>-</a:t>
                </a:r>
                <a:r>
                  <a:rPr lang="en-US" dirty="0" smtClean="0"/>
                  <a:t>m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* 9</a:t>
                </a:r>
                <a:r>
                  <a:rPr lang="en-US" dirty="0" smtClean="0"/>
                  <a:t> </a:t>
                </a:r>
                <a:r>
                  <a:rPr lang="en-US" dirty="0"/>
                  <a:t>≤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* 9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-9m</a:t>
                </a:r>
                <a:r>
                  <a:rPr lang="en-US" dirty="0"/>
                  <a:t> ≤</a:t>
                </a:r>
                <a:r>
                  <a:rPr lang="en-US" dirty="0" smtClean="0"/>
                  <a:t> m + 4</a:t>
                </a:r>
              </a:p>
              <a:p>
                <a:r>
                  <a:rPr lang="en-US" dirty="0" smtClean="0"/>
                  <a:t>-9m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– m </a:t>
                </a:r>
                <a:r>
                  <a:rPr lang="en-US" dirty="0" smtClean="0"/>
                  <a:t>≤ m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– m</a:t>
                </a:r>
                <a:r>
                  <a:rPr lang="en-US" dirty="0" smtClean="0"/>
                  <a:t> + 4</a:t>
                </a:r>
              </a:p>
              <a:p>
                <a:r>
                  <a:rPr lang="en-US" dirty="0" smtClean="0"/>
                  <a:t>-10m ≤ 4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≥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m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≥ -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43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Trichotomy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two real numbers,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, exactly one of the following statements is true:</a:t>
            </a:r>
          </a:p>
          <a:p>
            <a:endParaRPr lang="en-US" dirty="0"/>
          </a:p>
          <a:p>
            <a:r>
              <a:rPr lang="en-US" i="1" dirty="0" smtClean="0"/>
              <a:t>a </a:t>
            </a:r>
            <a:r>
              <a:rPr lang="en-US" dirty="0" smtClean="0"/>
              <a:t>&lt; </a:t>
            </a:r>
            <a:r>
              <a:rPr lang="en-US" i="1" dirty="0" smtClean="0"/>
              <a:t>b						a</a:t>
            </a:r>
            <a:r>
              <a:rPr lang="en-US" dirty="0" smtClean="0"/>
              <a:t> = </a:t>
            </a:r>
            <a:r>
              <a:rPr lang="en-US" i="1" dirty="0" smtClean="0"/>
              <a:t>b						a </a:t>
            </a:r>
            <a:r>
              <a:rPr lang="en-US" dirty="0" smtClean="0"/>
              <a:t>&gt; </a:t>
            </a:r>
            <a:r>
              <a:rPr lang="en-US" i="1" dirty="0" smtClean="0"/>
              <a:t>b</a:t>
            </a:r>
          </a:p>
          <a:p>
            <a:endParaRPr lang="en-US" i="1" dirty="0"/>
          </a:p>
          <a:p>
            <a:r>
              <a:rPr lang="en-US" dirty="0" smtClean="0"/>
              <a:t>Adding or subtracting the same number on each side of an inequality does not change the truth of the inequality.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6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Phrases of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chart shows some common phrases that indicate inequalities in word problems.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797" y="3241360"/>
            <a:ext cx="10093381" cy="266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88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Inequality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8445" y="1562099"/>
            <a:ext cx="10100407" cy="489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4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 – 45 ≤ 13. Check your solution.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t – 45 ≤ 13. Check your solution.</a:t>
            </a:r>
          </a:p>
          <a:p>
            <a:endParaRPr lang="en-US" dirty="0"/>
          </a:p>
          <a:p>
            <a:r>
              <a:rPr lang="en-US" dirty="0" smtClean="0"/>
              <a:t>t – 45 </a:t>
            </a:r>
            <a:r>
              <a:rPr lang="en-US" dirty="0"/>
              <a:t>≤ </a:t>
            </a:r>
            <a:r>
              <a:rPr lang="en-US" dirty="0" smtClean="0"/>
              <a:t>13</a:t>
            </a:r>
          </a:p>
          <a:p>
            <a:r>
              <a:rPr lang="en-US" dirty="0"/>
              <a:t>t – </a:t>
            </a:r>
            <a:r>
              <a:rPr lang="en-US" dirty="0" smtClean="0"/>
              <a:t>45 </a:t>
            </a:r>
            <a:r>
              <a:rPr lang="en-US" dirty="0" smtClean="0">
                <a:solidFill>
                  <a:srgbClr val="FF0000"/>
                </a:solidFill>
              </a:rPr>
              <a:t>+ 45 </a:t>
            </a:r>
            <a:r>
              <a:rPr lang="en-US" dirty="0"/>
              <a:t>≤ </a:t>
            </a:r>
            <a:r>
              <a:rPr lang="en-US" dirty="0" smtClean="0"/>
              <a:t>13 </a:t>
            </a:r>
            <a:r>
              <a:rPr lang="en-US" dirty="0" smtClean="0">
                <a:solidFill>
                  <a:srgbClr val="FF0000"/>
                </a:solidFill>
              </a:rPr>
              <a:t>+ 45</a:t>
            </a:r>
          </a:p>
          <a:p>
            <a:r>
              <a:rPr lang="en-US" dirty="0" smtClean="0"/>
              <a:t>t </a:t>
            </a:r>
            <a:r>
              <a:rPr lang="en-US" dirty="0"/>
              <a:t>≤ </a:t>
            </a:r>
            <a:r>
              <a:rPr lang="en-US" dirty="0" smtClean="0"/>
              <a:t>58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Check: use 58, a number greater than 58, and a number less than 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4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s +19 &gt; 56. Check your solution.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5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s +19 &gt; 56. Check your solution.</a:t>
            </a:r>
          </a:p>
          <a:p>
            <a:endParaRPr lang="en-US" dirty="0"/>
          </a:p>
          <a:p>
            <a:r>
              <a:rPr lang="en-US" dirty="0"/>
              <a:t>s +19 </a:t>
            </a:r>
            <a:r>
              <a:rPr lang="en-US" dirty="0" smtClean="0"/>
              <a:t>&gt; 56 </a:t>
            </a:r>
            <a:endParaRPr lang="en-US" dirty="0"/>
          </a:p>
          <a:p>
            <a:r>
              <a:rPr lang="en-US" dirty="0" smtClean="0"/>
              <a:t>s </a:t>
            </a:r>
            <a:r>
              <a:rPr lang="en-US" dirty="0"/>
              <a:t>+</a:t>
            </a:r>
            <a:r>
              <a:rPr lang="en-US" dirty="0" smtClean="0"/>
              <a:t>19 </a:t>
            </a:r>
            <a:r>
              <a:rPr lang="en-US" dirty="0" smtClean="0">
                <a:solidFill>
                  <a:srgbClr val="FF0000"/>
                </a:solidFill>
              </a:rPr>
              <a:t>– 19 </a:t>
            </a:r>
            <a:r>
              <a:rPr lang="en-US" dirty="0" smtClean="0"/>
              <a:t>&gt; 56 </a:t>
            </a:r>
            <a:r>
              <a:rPr lang="en-US" dirty="0" smtClean="0">
                <a:solidFill>
                  <a:srgbClr val="FF0000"/>
                </a:solidFill>
              </a:rPr>
              <a:t>– 19</a:t>
            </a:r>
          </a:p>
          <a:p>
            <a:r>
              <a:rPr lang="en-US" dirty="0" smtClean="0"/>
              <a:t>s &gt; 37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Check: a number greater than 37, and a number less than 37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4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2963</TotalTime>
  <Words>258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Century Gothic</vt:lpstr>
      <vt:lpstr>Wingdings 3</vt:lpstr>
      <vt:lpstr>Wisp</vt:lpstr>
      <vt:lpstr>Solving Inequalities</vt:lpstr>
      <vt:lpstr>Inequality</vt:lpstr>
      <vt:lpstr>Trichotomy Property</vt:lpstr>
      <vt:lpstr>Phrases of Inequality</vt:lpstr>
      <vt:lpstr>Properties of Inequality</vt:lpstr>
      <vt:lpstr>Examples</vt:lpstr>
      <vt:lpstr>Examples</vt:lpstr>
      <vt:lpstr>Examples</vt:lpstr>
      <vt:lpstr>Examples</vt:lpstr>
      <vt:lpstr>Properties of Equality</vt:lpstr>
      <vt:lpstr>Properties of Inequality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Company>AISD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Inequalities</dc:title>
  <dc:creator>CALVIN BOYKIN</dc:creator>
  <cp:lastModifiedBy>CALVIN BOYKIN</cp:lastModifiedBy>
  <cp:revision>13</cp:revision>
  <cp:lastPrinted>2019-08-31T13:56:55Z</cp:lastPrinted>
  <dcterms:created xsi:type="dcterms:W3CDTF">2019-08-30T12:50:15Z</dcterms:created>
  <dcterms:modified xsi:type="dcterms:W3CDTF">2019-09-04T14:42:58Z</dcterms:modified>
</cp:coreProperties>
</file>